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5.xml" ContentType="application/vnd.openxmlformats-officedocument.presentationml.notesSlide+xml"/>
  <Override PartName="/ppt/media/image24.jpg" ContentType="image/jpeg"/>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5" r:id="rId2"/>
  </p:sldMasterIdLst>
  <p:notesMasterIdLst>
    <p:notesMasterId r:id="rId26"/>
  </p:notesMasterIdLst>
  <p:handoutMasterIdLst>
    <p:handoutMasterId r:id="rId27"/>
  </p:handoutMasterIdLst>
  <p:sldIdLst>
    <p:sldId id="527" r:id="rId3"/>
    <p:sldId id="515" r:id="rId4"/>
    <p:sldId id="480" r:id="rId5"/>
    <p:sldId id="256" r:id="rId6"/>
    <p:sldId id="528" r:id="rId7"/>
    <p:sldId id="516" r:id="rId8"/>
    <p:sldId id="517" r:id="rId9"/>
    <p:sldId id="518" r:id="rId10"/>
    <p:sldId id="519" r:id="rId11"/>
    <p:sldId id="520" r:id="rId12"/>
    <p:sldId id="428" r:id="rId13"/>
    <p:sldId id="509" r:id="rId14"/>
    <p:sldId id="521" r:id="rId15"/>
    <p:sldId id="522" r:id="rId16"/>
    <p:sldId id="523" r:id="rId17"/>
    <p:sldId id="513" r:id="rId18"/>
    <p:sldId id="524" r:id="rId19"/>
    <p:sldId id="525" r:id="rId20"/>
    <p:sldId id="526" r:id="rId21"/>
    <p:sldId id="512" r:id="rId22"/>
    <p:sldId id="504" r:id="rId23"/>
    <p:sldId id="533" r:id="rId24"/>
    <p:sldId id="510" r:id="rId25"/>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ZLIDDIN" initials="F" lastIdx="2" clrIdx="0">
    <p:extLst>
      <p:ext uri="{19B8F6BF-5375-455C-9EA6-DF929625EA0E}">
        <p15:presenceInfo xmlns:p15="http://schemas.microsoft.com/office/powerpoint/2012/main" userId="FUZLIDD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D"/>
    <a:srgbClr val="FF0000"/>
    <a:srgbClr val="FF3300"/>
    <a:srgbClr val="F9FDFF"/>
    <a:srgbClr val="A8E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6754" autoAdjust="0"/>
  </p:normalViewPr>
  <p:slideViewPr>
    <p:cSldViewPr snapToGrid="0">
      <p:cViewPr varScale="1">
        <p:scale>
          <a:sx n="70" d="100"/>
          <a:sy n="70" d="100"/>
        </p:scale>
        <p:origin x="312" y="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DB011E-9928-4EF5-93C6-6AE90D1C50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68CE3D8-C122-4030-9A19-7888E823AC8D}">
      <dgm:prSet custT="1">
        <dgm:style>
          <a:lnRef idx="2">
            <a:schemeClr val="dk1"/>
          </a:lnRef>
          <a:fillRef idx="1">
            <a:schemeClr val="lt1"/>
          </a:fillRef>
          <a:effectRef idx="0">
            <a:schemeClr val="dk1"/>
          </a:effectRef>
          <a:fontRef idx="minor">
            <a:schemeClr val="dk1"/>
          </a:fontRef>
        </dgm:style>
      </dgm:prSet>
      <dgm:spPr/>
      <dgm:t>
        <a:bodyPr/>
        <a:lstStyle/>
        <a:p>
          <a:pPr algn="ctr" rtl="0"/>
          <a:r>
            <a:rPr lang="ru-RU" sz="3600" kern="1200" dirty="0" err="1" smtClean="0">
              <a:solidFill>
                <a:srgbClr val="0076BD"/>
              </a:solidFill>
              <a:latin typeface="Times New Roman" panose="02020603050405020304" pitchFamily="18" charset="0"/>
              <a:cs typeface="Times New Roman" panose="02020603050405020304" pitchFamily="18" charset="0"/>
            </a:rPr>
            <a:t>Ўзбекистон</a:t>
          </a:r>
          <a:r>
            <a:rPr lang="ru-RU" sz="3600" kern="1200" dirty="0" smtClean="0">
              <a:solidFill>
                <a:srgbClr val="0076BD"/>
              </a:solidFill>
              <a:latin typeface="Times New Roman" panose="02020603050405020304" pitchFamily="18" charset="0"/>
              <a:cs typeface="Times New Roman" panose="02020603050405020304" pitchFamily="18" charset="0"/>
            </a:rPr>
            <a:t> </a:t>
          </a:r>
          <a:r>
            <a:rPr lang="ru-RU" sz="3600" kern="1200" dirty="0" err="1" smtClean="0">
              <a:solidFill>
                <a:srgbClr val="0076BD"/>
              </a:solidFill>
              <a:latin typeface="Times New Roman" panose="02020603050405020304" pitchFamily="18" charset="0"/>
              <a:cs typeface="Times New Roman" panose="02020603050405020304" pitchFamily="18" charset="0"/>
            </a:rPr>
            <a:t>Республикаси</a:t>
          </a:r>
          <a:r>
            <a:rPr lang="ru-RU" sz="3600" kern="1200" dirty="0" smtClean="0">
              <a:solidFill>
                <a:srgbClr val="0076BD"/>
              </a:solidFill>
              <a:latin typeface="Times New Roman" panose="02020603050405020304" pitchFamily="18" charset="0"/>
              <a:cs typeface="Times New Roman" panose="02020603050405020304" pitchFamily="18" charset="0"/>
            </a:rPr>
            <a:t> “</a:t>
          </a:r>
          <a:r>
            <a:rPr lang="ru-RU" sz="3600" kern="1200" dirty="0" err="1" smtClean="0">
              <a:solidFill>
                <a:srgbClr val="0076BD"/>
              </a:solidFill>
              <a:latin typeface="Times New Roman" panose="02020603050405020304" pitchFamily="18" charset="0"/>
              <a:cs typeface="Times New Roman" panose="02020603050405020304" pitchFamily="18" charset="0"/>
            </a:rPr>
            <a:t>Манфаатлар</a:t>
          </a:r>
          <a:r>
            <a:rPr lang="ru-RU" sz="3600" kern="1200" dirty="0" smtClean="0">
              <a:solidFill>
                <a:srgbClr val="0076BD"/>
              </a:solidFill>
              <a:latin typeface="Times New Roman" panose="02020603050405020304" pitchFamily="18" charset="0"/>
              <a:cs typeface="Times New Roman" panose="02020603050405020304" pitchFamily="18" charset="0"/>
            </a:rPr>
            <a:t> </a:t>
          </a:r>
          <a:r>
            <a:rPr lang="ru-RU" sz="3600" kern="1200" dirty="0" err="1" smtClean="0">
              <a:solidFill>
                <a:srgbClr val="0076BD"/>
              </a:solidFill>
              <a:latin typeface="Times New Roman" panose="02020603050405020304" pitchFamily="18" charset="0"/>
              <a:cs typeface="Times New Roman" panose="02020603050405020304" pitchFamily="18" charset="0"/>
            </a:rPr>
            <a:t>тўқнашуви</a:t>
          </a:r>
          <a:r>
            <a:rPr lang="ru-RU" sz="3600" kern="1200" dirty="0" smtClean="0">
              <a:solidFill>
                <a:srgbClr val="0076BD"/>
              </a:solidFill>
              <a:latin typeface="Times New Roman" panose="02020603050405020304" pitchFamily="18" charset="0"/>
              <a:cs typeface="Times New Roman" panose="02020603050405020304" pitchFamily="18" charset="0"/>
            </a:rPr>
            <a:t> </a:t>
          </a:r>
          <a:r>
            <a:rPr lang="ru-RU" sz="3600" kern="1200" dirty="0" err="1" smtClean="0">
              <a:solidFill>
                <a:srgbClr val="0076BD"/>
              </a:solidFill>
              <a:latin typeface="Times New Roman" panose="02020603050405020304" pitchFamily="18" charset="0"/>
              <a:cs typeface="Times New Roman" panose="02020603050405020304" pitchFamily="18" charset="0"/>
            </a:rPr>
            <a:t>тўғрисида”ги</a:t>
          </a:r>
          <a:r>
            <a:rPr lang="ru-RU" sz="3600" kern="1200" dirty="0" smtClean="0">
              <a:solidFill>
                <a:srgbClr val="0076BD"/>
              </a:solidFill>
              <a:latin typeface="Times New Roman" panose="02020603050405020304" pitchFamily="18" charset="0"/>
              <a:cs typeface="Times New Roman" panose="02020603050405020304" pitchFamily="18" charset="0"/>
            </a:rPr>
            <a:t> </a:t>
          </a:r>
          <a:r>
            <a:rPr lang="ru-RU" sz="3600" kern="1200" dirty="0" err="1" smtClean="0">
              <a:solidFill>
                <a:srgbClr val="0076BD"/>
              </a:solidFill>
              <a:latin typeface="Times New Roman" panose="02020603050405020304" pitchFamily="18" charset="0"/>
              <a:cs typeface="Times New Roman" panose="02020603050405020304" pitchFamily="18" charset="0"/>
            </a:rPr>
            <a:t>Қонуни</a:t>
          </a:r>
          <a:endParaRPr lang="ru-RU" sz="3600" b="1" i="0" kern="1200" spc="20" dirty="0">
            <a:solidFill>
              <a:srgbClr val="0076BD"/>
            </a:solidFill>
            <a:latin typeface="Times New Roman" panose="02020603050405020304" pitchFamily="18" charset="0"/>
            <a:ea typeface="+mn-ea"/>
            <a:cs typeface="Times New Roman" panose="02020603050405020304" pitchFamily="18" charset="0"/>
          </a:endParaRPr>
        </a:p>
      </dgm:t>
    </dgm:pt>
    <dgm:pt modelId="{1E1B5A50-9563-48F9-8D15-DE047DDBFDF2}" type="parTrans" cxnId="{A27B7FDE-9321-453D-906F-20340B1FE2AB}">
      <dgm:prSet/>
      <dgm:spPr/>
      <dgm:t>
        <a:bodyPr/>
        <a:lstStyle/>
        <a:p>
          <a:endParaRPr lang="ru-RU"/>
        </a:p>
      </dgm:t>
    </dgm:pt>
    <dgm:pt modelId="{156E928B-407A-4C89-BDAD-31F0F148C2FE}" type="sibTrans" cxnId="{A27B7FDE-9321-453D-906F-20340B1FE2AB}">
      <dgm:prSet/>
      <dgm:spPr/>
      <dgm:t>
        <a:bodyPr/>
        <a:lstStyle/>
        <a:p>
          <a:endParaRPr lang="ru-RU"/>
        </a:p>
      </dgm:t>
    </dgm:pt>
    <dgm:pt modelId="{DB2BC082-6D37-4E17-A3AB-D3B1B1BF2859}" type="pres">
      <dgm:prSet presAssocID="{E3DB011E-9928-4EF5-93C6-6AE90D1C50BE}" presName="linear" presStyleCnt="0">
        <dgm:presLayoutVars>
          <dgm:animLvl val="lvl"/>
          <dgm:resizeHandles val="exact"/>
        </dgm:presLayoutVars>
      </dgm:prSet>
      <dgm:spPr/>
      <dgm:t>
        <a:bodyPr/>
        <a:lstStyle/>
        <a:p>
          <a:endParaRPr lang="ru-RU"/>
        </a:p>
      </dgm:t>
    </dgm:pt>
    <dgm:pt modelId="{4D839C53-0093-4DA6-9C44-DF45E118594F}" type="pres">
      <dgm:prSet presAssocID="{868CE3D8-C122-4030-9A19-7888E823AC8D}" presName="parentText" presStyleLbl="node1" presStyleIdx="0" presStyleCnt="1" custLinFactNeighborX="2739" custLinFactNeighborY="28673">
        <dgm:presLayoutVars>
          <dgm:chMax val="0"/>
          <dgm:bulletEnabled val="1"/>
        </dgm:presLayoutVars>
      </dgm:prSet>
      <dgm:spPr/>
      <dgm:t>
        <a:bodyPr/>
        <a:lstStyle/>
        <a:p>
          <a:endParaRPr lang="ru-RU"/>
        </a:p>
      </dgm:t>
    </dgm:pt>
  </dgm:ptLst>
  <dgm:cxnLst>
    <dgm:cxn modelId="{55D01494-426B-46EB-91E6-C7029134BA07}" type="presOf" srcId="{868CE3D8-C122-4030-9A19-7888E823AC8D}" destId="{4D839C53-0093-4DA6-9C44-DF45E118594F}" srcOrd="0" destOrd="0" presId="urn:microsoft.com/office/officeart/2005/8/layout/vList2"/>
    <dgm:cxn modelId="{5D093D44-F2A2-46C9-8618-F42D8A20B17D}" type="presOf" srcId="{E3DB011E-9928-4EF5-93C6-6AE90D1C50BE}" destId="{DB2BC082-6D37-4E17-A3AB-D3B1B1BF2859}" srcOrd="0" destOrd="0" presId="urn:microsoft.com/office/officeart/2005/8/layout/vList2"/>
    <dgm:cxn modelId="{A27B7FDE-9321-453D-906F-20340B1FE2AB}" srcId="{E3DB011E-9928-4EF5-93C6-6AE90D1C50BE}" destId="{868CE3D8-C122-4030-9A19-7888E823AC8D}" srcOrd="0" destOrd="0" parTransId="{1E1B5A50-9563-48F9-8D15-DE047DDBFDF2}" sibTransId="{156E928B-407A-4C89-BDAD-31F0F148C2FE}"/>
    <dgm:cxn modelId="{672BECD6-7848-4ABE-BC01-3F1C0CD8A9BA}" type="presParOf" srcId="{DB2BC082-6D37-4E17-A3AB-D3B1B1BF2859}" destId="{4D839C53-0093-4DA6-9C44-DF45E11859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EA2949-DDEC-4EED-936D-29C9C82287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47659A5E-24E0-4A42-93C2-AC72AF6FBD6C}">
      <dgm:prSet custT="1"/>
      <dgm:spPr/>
      <dgm:t>
        <a:bodyPr/>
        <a:lstStyle/>
        <a:p>
          <a:pPr algn="ctr" rtl="0"/>
          <a:r>
            <a:rPr lang="uz-Cyrl-UZ" sz="3200" dirty="0"/>
            <a:t>Ҳуқуқлар</a:t>
          </a:r>
          <a:endParaRPr lang="ru-RU" sz="3700" dirty="0"/>
        </a:p>
      </dgm:t>
    </dgm:pt>
    <dgm:pt modelId="{2D01980A-44CF-4A64-8F60-BB2FA3448F45}" type="parTrans" cxnId="{B4DEC29A-E609-45EC-B780-025DCB30F00B}">
      <dgm:prSet/>
      <dgm:spPr/>
      <dgm:t>
        <a:bodyPr/>
        <a:lstStyle/>
        <a:p>
          <a:endParaRPr lang="ru-RU"/>
        </a:p>
      </dgm:t>
    </dgm:pt>
    <dgm:pt modelId="{E2F946A5-122E-4F79-A53E-EC9FA1928425}" type="sibTrans" cxnId="{B4DEC29A-E609-45EC-B780-025DCB30F00B}">
      <dgm:prSet/>
      <dgm:spPr/>
      <dgm:t>
        <a:bodyPr/>
        <a:lstStyle/>
        <a:p>
          <a:endParaRPr lang="ru-RU"/>
        </a:p>
      </dgm:t>
    </dgm:pt>
    <dgm:pt modelId="{14B2F2F7-18C7-4AC9-84A0-F8AE1C2B4D23}">
      <dgm:prSet/>
      <dgm:spPr/>
      <dgm:t>
        <a:bodyPr/>
        <a:lstStyle/>
        <a:p>
          <a:pPr rtl="0"/>
          <a:r>
            <a:rPr lang="uz-Cyrl-UZ" dirty="0"/>
            <a:t>махсус бўлинмага маслаҳат сўраб мурожаат этиш; </a:t>
          </a:r>
          <a:endParaRPr lang="ru-RU" dirty="0"/>
        </a:p>
      </dgm:t>
    </dgm:pt>
    <dgm:pt modelId="{82AE3B4C-8DD2-4A38-8A31-22B3F507C8F2}" type="parTrans" cxnId="{2EEEC6F7-B04F-480A-B153-E43BF4BC9362}">
      <dgm:prSet/>
      <dgm:spPr/>
      <dgm:t>
        <a:bodyPr/>
        <a:lstStyle/>
        <a:p>
          <a:endParaRPr lang="ru-RU"/>
        </a:p>
      </dgm:t>
    </dgm:pt>
    <dgm:pt modelId="{8F638300-A495-44D9-88BB-B0E3793D57FD}" type="sibTrans" cxnId="{2EEEC6F7-B04F-480A-B153-E43BF4BC9362}">
      <dgm:prSet/>
      <dgm:spPr/>
      <dgm:t>
        <a:bodyPr/>
        <a:lstStyle/>
        <a:p>
          <a:endParaRPr lang="ru-RU"/>
        </a:p>
      </dgm:t>
    </dgm:pt>
    <dgm:pt modelId="{D34053E8-3B16-4AA9-B20B-8ECE7300E9EE}">
      <dgm:prSet/>
      <dgm:spPr/>
      <dgm:t>
        <a:bodyPr/>
        <a:lstStyle/>
        <a:p>
          <a:pPr rtl="0"/>
          <a:r>
            <a:rPr lang="uz-Cyrl-UZ" dirty="0"/>
            <a:t>эҳтимолий манфаатлар тўқнашуви тўғрисидаги декларацияда кўрсатилиши керак бўлган маълумотлардан ташқари қўшимча маълумотларни электрон ёки ёзма шаклда тақдим этиш.</a:t>
          </a:r>
          <a:endParaRPr lang="ru-RU" dirty="0"/>
        </a:p>
      </dgm:t>
    </dgm:pt>
    <dgm:pt modelId="{BF032C67-449E-441C-97A1-81FBC4DA7830}" type="parTrans" cxnId="{83ABC295-A690-4206-B84C-BB8706774449}">
      <dgm:prSet/>
      <dgm:spPr/>
      <dgm:t>
        <a:bodyPr/>
        <a:lstStyle/>
        <a:p>
          <a:endParaRPr lang="ru-RU"/>
        </a:p>
      </dgm:t>
    </dgm:pt>
    <dgm:pt modelId="{914527A4-253E-49FD-BFFC-16318AD6FA4C}" type="sibTrans" cxnId="{83ABC295-A690-4206-B84C-BB8706774449}">
      <dgm:prSet/>
      <dgm:spPr/>
      <dgm:t>
        <a:bodyPr/>
        <a:lstStyle/>
        <a:p>
          <a:endParaRPr lang="ru-RU"/>
        </a:p>
      </dgm:t>
    </dgm:pt>
    <dgm:pt modelId="{F037637F-2615-44D0-B5B8-CB477B67E76F}" type="pres">
      <dgm:prSet presAssocID="{6FEA2949-DDEC-4EED-936D-29C9C82287FF}" presName="vert0" presStyleCnt="0">
        <dgm:presLayoutVars>
          <dgm:dir/>
          <dgm:animOne val="branch"/>
          <dgm:animLvl val="lvl"/>
        </dgm:presLayoutVars>
      </dgm:prSet>
      <dgm:spPr/>
      <dgm:t>
        <a:bodyPr/>
        <a:lstStyle/>
        <a:p>
          <a:endParaRPr lang="ru-RU"/>
        </a:p>
      </dgm:t>
    </dgm:pt>
    <dgm:pt modelId="{57327BE6-CAD8-4FF7-AED8-6DF852EA1823}" type="pres">
      <dgm:prSet presAssocID="{47659A5E-24E0-4A42-93C2-AC72AF6FBD6C}" presName="thickLine" presStyleLbl="alignNode1" presStyleIdx="0" presStyleCnt="1"/>
      <dgm:spPr/>
    </dgm:pt>
    <dgm:pt modelId="{0A2C1423-9B7E-4A3F-ABBF-F1EDDD2467F4}" type="pres">
      <dgm:prSet presAssocID="{47659A5E-24E0-4A42-93C2-AC72AF6FBD6C}" presName="horz1" presStyleCnt="0"/>
      <dgm:spPr/>
    </dgm:pt>
    <dgm:pt modelId="{F1D350F6-F405-4D7D-9F4E-802CFAF9E46E}" type="pres">
      <dgm:prSet presAssocID="{47659A5E-24E0-4A42-93C2-AC72AF6FBD6C}" presName="tx1" presStyleLbl="revTx" presStyleIdx="0" presStyleCnt="3"/>
      <dgm:spPr/>
      <dgm:t>
        <a:bodyPr/>
        <a:lstStyle/>
        <a:p>
          <a:endParaRPr lang="ru-RU"/>
        </a:p>
      </dgm:t>
    </dgm:pt>
    <dgm:pt modelId="{C54B2C3D-8821-473D-8D19-6D9F8BDB0DAE}" type="pres">
      <dgm:prSet presAssocID="{47659A5E-24E0-4A42-93C2-AC72AF6FBD6C}" presName="vert1" presStyleCnt="0"/>
      <dgm:spPr/>
    </dgm:pt>
    <dgm:pt modelId="{B88F7DE6-7B7D-45F1-9447-1D4925F6DF49}" type="pres">
      <dgm:prSet presAssocID="{14B2F2F7-18C7-4AC9-84A0-F8AE1C2B4D23}" presName="vertSpace2a" presStyleCnt="0"/>
      <dgm:spPr/>
    </dgm:pt>
    <dgm:pt modelId="{42F9EBF3-73D8-4C84-B125-27F06D7B2990}" type="pres">
      <dgm:prSet presAssocID="{14B2F2F7-18C7-4AC9-84A0-F8AE1C2B4D23}" presName="horz2" presStyleCnt="0"/>
      <dgm:spPr/>
    </dgm:pt>
    <dgm:pt modelId="{04D6F355-D5BF-4EAE-8885-F92177F2B38A}" type="pres">
      <dgm:prSet presAssocID="{14B2F2F7-18C7-4AC9-84A0-F8AE1C2B4D23}" presName="horzSpace2" presStyleCnt="0"/>
      <dgm:spPr/>
    </dgm:pt>
    <dgm:pt modelId="{FA742D2F-1F1C-42C9-B726-743CF5D94657}" type="pres">
      <dgm:prSet presAssocID="{14B2F2F7-18C7-4AC9-84A0-F8AE1C2B4D23}" presName="tx2" presStyleLbl="revTx" presStyleIdx="1" presStyleCnt="3"/>
      <dgm:spPr/>
      <dgm:t>
        <a:bodyPr/>
        <a:lstStyle/>
        <a:p>
          <a:endParaRPr lang="ru-RU"/>
        </a:p>
      </dgm:t>
    </dgm:pt>
    <dgm:pt modelId="{F0E7DCFA-B862-4CB1-8E07-7311DA966814}" type="pres">
      <dgm:prSet presAssocID="{14B2F2F7-18C7-4AC9-84A0-F8AE1C2B4D23}" presName="vert2" presStyleCnt="0"/>
      <dgm:spPr/>
    </dgm:pt>
    <dgm:pt modelId="{E337C6CE-0BB9-4C52-8653-2B1AB4DA23A4}" type="pres">
      <dgm:prSet presAssocID="{14B2F2F7-18C7-4AC9-84A0-F8AE1C2B4D23}" presName="thinLine2b" presStyleLbl="callout" presStyleIdx="0" presStyleCnt="2"/>
      <dgm:spPr/>
    </dgm:pt>
    <dgm:pt modelId="{7AA51726-C245-4377-B9B0-F7ACD98DBAC4}" type="pres">
      <dgm:prSet presAssocID="{14B2F2F7-18C7-4AC9-84A0-F8AE1C2B4D23}" presName="vertSpace2b" presStyleCnt="0"/>
      <dgm:spPr/>
    </dgm:pt>
    <dgm:pt modelId="{212F1BAC-A37D-4316-874D-E0414312E7A9}" type="pres">
      <dgm:prSet presAssocID="{D34053E8-3B16-4AA9-B20B-8ECE7300E9EE}" presName="horz2" presStyleCnt="0"/>
      <dgm:spPr/>
    </dgm:pt>
    <dgm:pt modelId="{3A9A7436-77EA-4F1B-B06A-7F7AE024E243}" type="pres">
      <dgm:prSet presAssocID="{D34053E8-3B16-4AA9-B20B-8ECE7300E9EE}" presName="horzSpace2" presStyleCnt="0"/>
      <dgm:spPr/>
    </dgm:pt>
    <dgm:pt modelId="{CE852363-2D9E-41C7-B710-5DF34A55A1D7}" type="pres">
      <dgm:prSet presAssocID="{D34053E8-3B16-4AA9-B20B-8ECE7300E9EE}" presName="tx2" presStyleLbl="revTx" presStyleIdx="2" presStyleCnt="3"/>
      <dgm:spPr/>
      <dgm:t>
        <a:bodyPr/>
        <a:lstStyle/>
        <a:p>
          <a:endParaRPr lang="ru-RU"/>
        </a:p>
      </dgm:t>
    </dgm:pt>
    <dgm:pt modelId="{8586011B-E748-417D-9167-414FD3CC026C}" type="pres">
      <dgm:prSet presAssocID="{D34053E8-3B16-4AA9-B20B-8ECE7300E9EE}" presName="vert2" presStyleCnt="0"/>
      <dgm:spPr/>
    </dgm:pt>
    <dgm:pt modelId="{EE9315BA-179D-4C8A-AAB0-8A3AA1E976B1}" type="pres">
      <dgm:prSet presAssocID="{D34053E8-3B16-4AA9-B20B-8ECE7300E9EE}" presName="thinLine2b" presStyleLbl="callout" presStyleIdx="1" presStyleCnt="2"/>
      <dgm:spPr/>
    </dgm:pt>
    <dgm:pt modelId="{12725C77-C924-4305-B911-F2B481A1FE08}" type="pres">
      <dgm:prSet presAssocID="{D34053E8-3B16-4AA9-B20B-8ECE7300E9EE}" presName="vertSpace2b" presStyleCnt="0"/>
      <dgm:spPr/>
    </dgm:pt>
  </dgm:ptLst>
  <dgm:cxnLst>
    <dgm:cxn modelId="{2EEEC6F7-B04F-480A-B153-E43BF4BC9362}" srcId="{47659A5E-24E0-4A42-93C2-AC72AF6FBD6C}" destId="{14B2F2F7-18C7-4AC9-84A0-F8AE1C2B4D23}" srcOrd="0" destOrd="0" parTransId="{82AE3B4C-8DD2-4A38-8A31-22B3F507C8F2}" sibTransId="{8F638300-A495-44D9-88BB-B0E3793D57FD}"/>
    <dgm:cxn modelId="{D8E18E89-A12C-4F90-967A-0EAB9424876B}" type="presOf" srcId="{14B2F2F7-18C7-4AC9-84A0-F8AE1C2B4D23}" destId="{FA742D2F-1F1C-42C9-B726-743CF5D94657}" srcOrd="0" destOrd="0" presId="urn:microsoft.com/office/officeart/2008/layout/LinedList"/>
    <dgm:cxn modelId="{2BC21CC5-A12B-480B-B2E7-AA322931B072}" type="presOf" srcId="{D34053E8-3B16-4AA9-B20B-8ECE7300E9EE}" destId="{CE852363-2D9E-41C7-B710-5DF34A55A1D7}" srcOrd="0" destOrd="0" presId="urn:microsoft.com/office/officeart/2008/layout/LinedList"/>
    <dgm:cxn modelId="{A11C865A-54B4-4567-AE48-2D87F241FF49}" type="presOf" srcId="{6FEA2949-DDEC-4EED-936D-29C9C82287FF}" destId="{F037637F-2615-44D0-B5B8-CB477B67E76F}" srcOrd="0" destOrd="0" presId="urn:microsoft.com/office/officeart/2008/layout/LinedList"/>
    <dgm:cxn modelId="{ABCEDA3E-775B-463C-A3B0-A31E3108FD5B}" type="presOf" srcId="{47659A5E-24E0-4A42-93C2-AC72AF6FBD6C}" destId="{F1D350F6-F405-4D7D-9F4E-802CFAF9E46E}" srcOrd="0" destOrd="0" presId="urn:microsoft.com/office/officeart/2008/layout/LinedList"/>
    <dgm:cxn modelId="{B4DEC29A-E609-45EC-B780-025DCB30F00B}" srcId="{6FEA2949-DDEC-4EED-936D-29C9C82287FF}" destId="{47659A5E-24E0-4A42-93C2-AC72AF6FBD6C}" srcOrd="0" destOrd="0" parTransId="{2D01980A-44CF-4A64-8F60-BB2FA3448F45}" sibTransId="{E2F946A5-122E-4F79-A53E-EC9FA1928425}"/>
    <dgm:cxn modelId="{83ABC295-A690-4206-B84C-BB8706774449}" srcId="{47659A5E-24E0-4A42-93C2-AC72AF6FBD6C}" destId="{D34053E8-3B16-4AA9-B20B-8ECE7300E9EE}" srcOrd="1" destOrd="0" parTransId="{BF032C67-449E-441C-97A1-81FBC4DA7830}" sibTransId="{914527A4-253E-49FD-BFFC-16318AD6FA4C}"/>
    <dgm:cxn modelId="{883A96DF-3F4A-47C6-AD83-49D480761CCE}" type="presParOf" srcId="{F037637F-2615-44D0-B5B8-CB477B67E76F}" destId="{57327BE6-CAD8-4FF7-AED8-6DF852EA1823}" srcOrd="0" destOrd="0" presId="urn:microsoft.com/office/officeart/2008/layout/LinedList"/>
    <dgm:cxn modelId="{2AD77693-D908-4E5D-8777-1110987FC914}" type="presParOf" srcId="{F037637F-2615-44D0-B5B8-CB477B67E76F}" destId="{0A2C1423-9B7E-4A3F-ABBF-F1EDDD2467F4}" srcOrd="1" destOrd="0" presId="urn:microsoft.com/office/officeart/2008/layout/LinedList"/>
    <dgm:cxn modelId="{5BDF5C7B-3EA6-48C5-A253-E2F9BC960804}" type="presParOf" srcId="{0A2C1423-9B7E-4A3F-ABBF-F1EDDD2467F4}" destId="{F1D350F6-F405-4D7D-9F4E-802CFAF9E46E}" srcOrd="0" destOrd="0" presId="urn:microsoft.com/office/officeart/2008/layout/LinedList"/>
    <dgm:cxn modelId="{F3C0EC22-70A2-4C03-9CC7-AFBEF421ACC1}" type="presParOf" srcId="{0A2C1423-9B7E-4A3F-ABBF-F1EDDD2467F4}" destId="{C54B2C3D-8821-473D-8D19-6D9F8BDB0DAE}" srcOrd="1" destOrd="0" presId="urn:microsoft.com/office/officeart/2008/layout/LinedList"/>
    <dgm:cxn modelId="{D0CBCC31-EC68-4C3A-BB93-625C1D95BB6C}" type="presParOf" srcId="{C54B2C3D-8821-473D-8D19-6D9F8BDB0DAE}" destId="{B88F7DE6-7B7D-45F1-9447-1D4925F6DF49}" srcOrd="0" destOrd="0" presId="urn:microsoft.com/office/officeart/2008/layout/LinedList"/>
    <dgm:cxn modelId="{A1B3A3BA-80D1-4F33-A74A-93991FC01D76}" type="presParOf" srcId="{C54B2C3D-8821-473D-8D19-6D9F8BDB0DAE}" destId="{42F9EBF3-73D8-4C84-B125-27F06D7B2990}" srcOrd="1" destOrd="0" presId="urn:microsoft.com/office/officeart/2008/layout/LinedList"/>
    <dgm:cxn modelId="{BB006AB8-B995-4168-9A90-5352E7A66292}" type="presParOf" srcId="{42F9EBF3-73D8-4C84-B125-27F06D7B2990}" destId="{04D6F355-D5BF-4EAE-8885-F92177F2B38A}" srcOrd="0" destOrd="0" presId="urn:microsoft.com/office/officeart/2008/layout/LinedList"/>
    <dgm:cxn modelId="{147243FD-5D00-405F-86FF-DB5D3E48E1A1}" type="presParOf" srcId="{42F9EBF3-73D8-4C84-B125-27F06D7B2990}" destId="{FA742D2F-1F1C-42C9-B726-743CF5D94657}" srcOrd="1" destOrd="0" presId="urn:microsoft.com/office/officeart/2008/layout/LinedList"/>
    <dgm:cxn modelId="{2615F3C4-09B9-4A33-B768-62AE74FD6226}" type="presParOf" srcId="{42F9EBF3-73D8-4C84-B125-27F06D7B2990}" destId="{F0E7DCFA-B862-4CB1-8E07-7311DA966814}" srcOrd="2" destOrd="0" presId="urn:microsoft.com/office/officeart/2008/layout/LinedList"/>
    <dgm:cxn modelId="{4D37B07F-4FF8-4CED-A5BB-684C91311E5A}" type="presParOf" srcId="{C54B2C3D-8821-473D-8D19-6D9F8BDB0DAE}" destId="{E337C6CE-0BB9-4C52-8653-2B1AB4DA23A4}" srcOrd="2" destOrd="0" presId="urn:microsoft.com/office/officeart/2008/layout/LinedList"/>
    <dgm:cxn modelId="{B9BCB8E5-293F-42FD-8652-B71B520EB4DF}" type="presParOf" srcId="{C54B2C3D-8821-473D-8D19-6D9F8BDB0DAE}" destId="{7AA51726-C245-4377-B9B0-F7ACD98DBAC4}" srcOrd="3" destOrd="0" presId="urn:microsoft.com/office/officeart/2008/layout/LinedList"/>
    <dgm:cxn modelId="{937ABC35-5893-4763-9689-7D4AD063CAFB}" type="presParOf" srcId="{C54B2C3D-8821-473D-8D19-6D9F8BDB0DAE}" destId="{212F1BAC-A37D-4316-874D-E0414312E7A9}" srcOrd="4" destOrd="0" presId="urn:microsoft.com/office/officeart/2008/layout/LinedList"/>
    <dgm:cxn modelId="{4E101F96-A104-45E9-A924-CD71E1C32F1A}" type="presParOf" srcId="{212F1BAC-A37D-4316-874D-E0414312E7A9}" destId="{3A9A7436-77EA-4F1B-B06A-7F7AE024E243}" srcOrd="0" destOrd="0" presId="urn:microsoft.com/office/officeart/2008/layout/LinedList"/>
    <dgm:cxn modelId="{FC6C2A89-13EB-4F0A-BD36-D6B25EDDCA95}" type="presParOf" srcId="{212F1BAC-A37D-4316-874D-E0414312E7A9}" destId="{CE852363-2D9E-41C7-B710-5DF34A55A1D7}" srcOrd="1" destOrd="0" presId="urn:microsoft.com/office/officeart/2008/layout/LinedList"/>
    <dgm:cxn modelId="{24B85F2B-BB47-4B03-8367-6BF444884428}" type="presParOf" srcId="{212F1BAC-A37D-4316-874D-E0414312E7A9}" destId="{8586011B-E748-417D-9167-414FD3CC026C}" srcOrd="2" destOrd="0" presId="urn:microsoft.com/office/officeart/2008/layout/LinedList"/>
    <dgm:cxn modelId="{B6533F73-0F02-4B0E-9892-534EA6727B30}" type="presParOf" srcId="{C54B2C3D-8821-473D-8D19-6D9F8BDB0DAE}" destId="{EE9315BA-179D-4C8A-AAB0-8A3AA1E976B1}" srcOrd="5" destOrd="0" presId="urn:microsoft.com/office/officeart/2008/layout/LinedList"/>
    <dgm:cxn modelId="{B23F4FCB-C042-48DF-B922-ED93F1F9A5A2}" type="presParOf" srcId="{C54B2C3D-8821-473D-8D19-6D9F8BDB0DAE}" destId="{12725C77-C924-4305-B911-F2B481A1FE08}"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0F4762-4D0B-4CA5-9742-6250E3D82EE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51C4C8F-CF78-410A-A923-8A0C7DC8D8C5}">
      <dgm:prSet custT="1"/>
      <dgm:spPr/>
      <dgm:t>
        <a:bodyPr/>
        <a:lstStyle/>
        <a:p>
          <a:pPr algn="ctr" rtl="0"/>
          <a:r>
            <a:rPr lang="uz-Cyrl-UZ" sz="3200" dirty="0"/>
            <a:t>Мажбурият</a:t>
          </a:r>
          <a:endParaRPr lang="ru-RU" sz="2800" dirty="0"/>
        </a:p>
      </dgm:t>
    </dgm:pt>
    <dgm:pt modelId="{C4903B36-8101-42F8-9248-5231EE916E4C}" type="parTrans" cxnId="{7C30F6C1-ECE8-4D65-B2A6-6D437E90005D}">
      <dgm:prSet/>
      <dgm:spPr/>
      <dgm:t>
        <a:bodyPr/>
        <a:lstStyle/>
        <a:p>
          <a:endParaRPr lang="ru-RU" sz="1400"/>
        </a:p>
      </dgm:t>
    </dgm:pt>
    <dgm:pt modelId="{24888C6E-F250-4108-8D32-2C038632BE66}" type="sibTrans" cxnId="{7C30F6C1-ECE8-4D65-B2A6-6D437E90005D}">
      <dgm:prSet/>
      <dgm:spPr/>
      <dgm:t>
        <a:bodyPr/>
        <a:lstStyle/>
        <a:p>
          <a:endParaRPr lang="ru-RU" sz="1400"/>
        </a:p>
      </dgm:t>
    </dgm:pt>
    <dgm:pt modelId="{999834DF-CAFE-475F-A4CF-02683D3A9F87}">
      <dgm:prSet custT="1"/>
      <dgm:spPr/>
      <dgm:t>
        <a:bodyPr/>
        <a:lstStyle/>
        <a:p>
          <a:pPr algn="just" rtl="0"/>
          <a:r>
            <a:rPr lang="uz-Cyrl-UZ" sz="1400" dirty="0"/>
            <a:t>ўз лавозим мажбуриятларини ёки хизмат ваколатларини виждонан бажариши ва уларнинг бажарилишига таъсир кўрсатадиган ёки таъсир кўрсатиши мумкин бўлган ўз шахсий манфаатлари билан боғлиқ ҳар қандай ҳаракатлардан ўзини тийиши;</a:t>
          </a:r>
          <a:endParaRPr lang="ru-RU" sz="1400" dirty="0"/>
        </a:p>
      </dgm:t>
    </dgm:pt>
    <dgm:pt modelId="{8011EF9A-55BC-4765-9EBE-DC031A78F68D}" type="parTrans" cxnId="{F41E77AB-204A-44DE-B09C-A98EC3D08ED3}">
      <dgm:prSet/>
      <dgm:spPr/>
      <dgm:t>
        <a:bodyPr/>
        <a:lstStyle/>
        <a:p>
          <a:endParaRPr lang="ru-RU" sz="1400"/>
        </a:p>
      </dgm:t>
    </dgm:pt>
    <dgm:pt modelId="{66A6A271-8A55-4738-B925-4297705F0F60}" type="sibTrans" cxnId="{F41E77AB-204A-44DE-B09C-A98EC3D08ED3}">
      <dgm:prSet/>
      <dgm:spPr/>
      <dgm:t>
        <a:bodyPr/>
        <a:lstStyle/>
        <a:p>
          <a:endParaRPr lang="ru-RU" sz="1400"/>
        </a:p>
      </dgm:t>
    </dgm:pt>
    <dgm:pt modelId="{A640F283-09B7-415F-9BB0-3ADF4057F14F}">
      <dgm:prSet custT="1"/>
      <dgm:spPr/>
      <dgm:t>
        <a:bodyPr/>
        <a:lstStyle/>
        <a:p>
          <a:pPr rtl="0"/>
          <a:r>
            <a:rPr lang="uz-Cyrl-UZ" sz="1400" dirty="0"/>
            <a:t>лавозим мажбуриятларини ёки хизмат ваколатларини бажариш чоғида манфаатлар тўқнашувига олиб келадиган ёки олиб келиши мумкин бўлган шахсий манфаатдорликка йўл қўймаслиги;</a:t>
          </a:r>
          <a:endParaRPr lang="ru-RU" sz="1400" dirty="0"/>
        </a:p>
      </dgm:t>
    </dgm:pt>
    <dgm:pt modelId="{7ACF0ED7-CF42-4B30-A70F-37C9440AE151}" type="parTrans" cxnId="{EE4ED36D-5613-42BC-BB06-100134A6DD2C}">
      <dgm:prSet/>
      <dgm:spPr/>
      <dgm:t>
        <a:bodyPr/>
        <a:lstStyle/>
        <a:p>
          <a:endParaRPr lang="ru-RU" sz="1400"/>
        </a:p>
      </dgm:t>
    </dgm:pt>
    <dgm:pt modelId="{A9A1F15B-C6A0-4F56-BEC0-A885D530A7A2}" type="sibTrans" cxnId="{EE4ED36D-5613-42BC-BB06-100134A6DD2C}">
      <dgm:prSet/>
      <dgm:spPr/>
      <dgm:t>
        <a:bodyPr/>
        <a:lstStyle/>
        <a:p>
          <a:endParaRPr lang="ru-RU" sz="1400"/>
        </a:p>
      </dgm:t>
    </dgm:pt>
    <dgm:pt modelId="{169DFACE-EA52-4610-B8F4-83C01AC4E2D5}">
      <dgm:prSet custT="1"/>
      <dgm:spPr/>
      <dgm:t>
        <a:bodyPr/>
        <a:lstStyle/>
        <a:p>
          <a:pPr rtl="0"/>
          <a:r>
            <a:rPr lang="uz-Cyrl-UZ" sz="1400" dirty="0"/>
            <a:t>мавжуд манфаатлар тўқнашуви юзага келган тақдирда, ўз иш юритувидаги ҳужжатлар бўйича қарор қабул қилингунига қадар ўзининг бевосита раҳбарини ёки махсус бўлинмани хабардор қилиши;</a:t>
          </a:r>
          <a:endParaRPr lang="ru-RU" sz="1400" dirty="0"/>
        </a:p>
      </dgm:t>
    </dgm:pt>
    <dgm:pt modelId="{96E0CE15-3184-4509-809D-7186D9116472}" type="parTrans" cxnId="{382EE390-59DF-44BE-8856-1B834D084556}">
      <dgm:prSet/>
      <dgm:spPr/>
      <dgm:t>
        <a:bodyPr/>
        <a:lstStyle/>
        <a:p>
          <a:endParaRPr lang="ru-RU" sz="1400"/>
        </a:p>
      </dgm:t>
    </dgm:pt>
    <dgm:pt modelId="{844CF94F-C303-453D-93D0-419CB72B73D7}" type="sibTrans" cxnId="{382EE390-59DF-44BE-8856-1B834D084556}">
      <dgm:prSet/>
      <dgm:spPr/>
      <dgm:t>
        <a:bodyPr/>
        <a:lstStyle/>
        <a:p>
          <a:endParaRPr lang="ru-RU" sz="1400"/>
        </a:p>
      </dgm:t>
    </dgm:pt>
    <dgm:pt modelId="{1406AB49-3495-4358-9A32-56202BC455EA}">
      <dgm:prSet custT="1"/>
      <dgm:spPr/>
      <dgm:t>
        <a:bodyPr/>
        <a:lstStyle/>
        <a:p>
          <a:pPr rtl="0"/>
          <a:r>
            <a:rPr lang="uz-Cyrl-UZ" sz="1400" dirty="0"/>
            <a:t>ўзининг бевосита бўйсунувидаги ходимларни ёки бошқа ходимларни бевосита ёки билвосита ўзининг шахсий манфаатларини кўзловчи ҳаракатларга (ҳаракатсизликка) мажбурламаслиги;</a:t>
          </a:r>
          <a:endParaRPr lang="ru-RU" sz="1400" dirty="0"/>
        </a:p>
      </dgm:t>
    </dgm:pt>
    <dgm:pt modelId="{AA8F73A7-625B-42EC-94E9-E3A82F75882B}" type="parTrans" cxnId="{F1EFBBF8-1DBD-45B9-BE04-294333376928}">
      <dgm:prSet/>
      <dgm:spPr/>
      <dgm:t>
        <a:bodyPr/>
        <a:lstStyle/>
        <a:p>
          <a:endParaRPr lang="ru-RU" sz="1400"/>
        </a:p>
      </dgm:t>
    </dgm:pt>
    <dgm:pt modelId="{52EB662D-AA26-4BFF-9233-383E543B3F89}" type="sibTrans" cxnId="{F1EFBBF8-1DBD-45B9-BE04-294333376928}">
      <dgm:prSet/>
      <dgm:spPr/>
      <dgm:t>
        <a:bodyPr/>
        <a:lstStyle/>
        <a:p>
          <a:endParaRPr lang="ru-RU" sz="1400"/>
        </a:p>
      </dgm:t>
    </dgm:pt>
    <dgm:pt modelId="{77E11DF2-190A-46BF-BD98-60BF3E0073E0}">
      <dgm:prSet custT="1"/>
      <dgm:spPr/>
      <dgm:t>
        <a:bodyPr/>
        <a:lstStyle/>
        <a:p>
          <a:pPr rtl="0"/>
          <a:r>
            <a:rPr lang="uz-Cyrl-UZ" sz="1400" dirty="0"/>
            <a:t>ўзи меҳнат (хизмат) фаолиятини амалга ошираётган давлат органи ёки бошқа ташкилот назорати остидаги ташкилотдан ёки унинг таркибий бўлинмасидан ишга қабул қилиш тўғрисида таклифлар келиб тушганлиги ҳолати ҳақида бир иш куни ичида хабар бериши;</a:t>
          </a:r>
          <a:endParaRPr lang="ru-RU" sz="1400" dirty="0"/>
        </a:p>
      </dgm:t>
    </dgm:pt>
    <dgm:pt modelId="{25A7B4C1-A0A6-4D16-B8B1-4796B2C5F26C}" type="parTrans" cxnId="{5387CB37-4502-46B6-BB7D-0A3E7959F6C8}">
      <dgm:prSet/>
      <dgm:spPr/>
      <dgm:t>
        <a:bodyPr/>
        <a:lstStyle/>
        <a:p>
          <a:endParaRPr lang="ru-RU" sz="1400"/>
        </a:p>
      </dgm:t>
    </dgm:pt>
    <dgm:pt modelId="{5E0BF207-5D8F-4135-88B6-07960400989E}" type="sibTrans" cxnId="{5387CB37-4502-46B6-BB7D-0A3E7959F6C8}">
      <dgm:prSet/>
      <dgm:spPr/>
      <dgm:t>
        <a:bodyPr/>
        <a:lstStyle/>
        <a:p>
          <a:endParaRPr lang="ru-RU" sz="1400"/>
        </a:p>
      </dgm:t>
    </dgm:pt>
    <dgm:pt modelId="{E6A404F9-7F17-40D5-983C-163C270265A8}">
      <dgm:prSet custT="1"/>
      <dgm:spPr/>
      <dgm:t>
        <a:bodyPr/>
        <a:lstStyle/>
        <a:p>
          <a:pPr rtl="0"/>
          <a:r>
            <a:rPr lang="uz-Cyrl-UZ" sz="1400" dirty="0"/>
            <a:t>бошқа ходимларга нисбатан ўзига маълум бўлган манфаатлар тўқнашуви ҳоллари тўғрисида хабар бериши; </a:t>
          </a:r>
          <a:endParaRPr lang="ru-RU" sz="1400" dirty="0"/>
        </a:p>
      </dgm:t>
    </dgm:pt>
    <dgm:pt modelId="{764F14D1-9F16-408B-A970-4CA81A41E67D}" type="parTrans" cxnId="{E9083C93-BDD6-4377-A468-1C3FF1C5F84B}">
      <dgm:prSet/>
      <dgm:spPr/>
      <dgm:t>
        <a:bodyPr/>
        <a:lstStyle/>
        <a:p>
          <a:endParaRPr lang="ru-RU" sz="1400"/>
        </a:p>
      </dgm:t>
    </dgm:pt>
    <dgm:pt modelId="{2CABB48E-03A4-482D-A662-7C104C525C58}" type="sibTrans" cxnId="{E9083C93-BDD6-4377-A468-1C3FF1C5F84B}">
      <dgm:prSet/>
      <dgm:spPr/>
      <dgm:t>
        <a:bodyPr/>
        <a:lstStyle/>
        <a:p>
          <a:endParaRPr lang="ru-RU" sz="1400"/>
        </a:p>
      </dgm:t>
    </dgm:pt>
    <dgm:pt modelId="{8025FAD3-36EF-47F5-A6D1-1DC6B23EDAB9}">
      <dgm:prSet custT="1"/>
      <dgm:spPr/>
      <dgm:t>
        <a:bodyPr/>
        <a:lstStyle/>
        <a:p>
          <a:pPr rtl="0"/>
          <a:r>
            <a:rPr lang="uz-Cyrl-UZ" sz="1400" dirty="0"/>
            <a:t>эҳтимолий манфаатлар тўқнашувини тартибга солиш мақсадида махсус бўлинманинг сўровига кўра маълумотлар тақдим этиши шарт.</a:t>
          </a:r>
          <a:endParaRPr lang="ru-RU" sz="1400" dirty="0"/>
        </a:p>
      </dgm:t>
    </dgm:pt>
    <dgm:pt modelId="{6EA18550-F44B-4D82-B6B8-FA270CD7848A}" type="parTrans" cxnId="{B2CD1819-421F-4370-A8EC-62BCBFF3508A}">
      <dgm:prSet/>
      <dgm:spPr/>
      <dgm:t>
        <a:bodyPr/>
        <a:lstStyle/>
        <a:p>
          <a:endParaRPr lang="ru-RU" sz="1400"/>
        </a:p>
      </dgm:t>
    </dgm:pt>
    <dgm:pt modelId="{4688EB74-0A26-437D-A90A-6B138D33747B}" type="sibTrans" cxnId="{B2CD1819-421F-4370-A8EC-62BCBFF3508A}">
      <dgm:prSet/>
      <dgm:spPr/>
      <dgm:t>
        <a:bodyPr/>
        <a:lstStyle/>
        <a:p>
          <a:endParaRPr lang="ru-RU" sz="1400"/>
        </a:p>
      </dgm:t>
    </dgm:pt>
    <dgm:pt modelId="{AA279EBC-9231-4661-A0BC-93DF83CB563C}" type="pres">
      <dgm:prSet presAssocID="{280F4762-4D0B-4CA5-9742-6250E3D82EE1}" presName="vert0" presStyleCnt="0">
        <dgm:presLayoutVars>
          <dgm:dir/>
          <dgm:animOne val="branch"/>
          <dgm:animLvl val="lvl"/>
        </dgm:presLayoutVars>
      </dgm:prSet>
      <dgm:spPr/>
      <dgm:t>
        <a:bodyPr/>
        <a:lstStyle/>
        <a:p>
          <a:endParaRPr lang="ru-RU"/>
        </a:p>
      </dgm:t>
    </dgm:pt>
    <dgm:pt modelId="{D5EDA7BD-C1AD-4A53-BF60-373B04D1A98C}" type="pres">
      <dgm:prSet presAssocID="{B51C4C8F-CF78-410A-A923-8A0C7DC8D8C5}" presName="thickLine" presStyleLbl="alignNode1" presStyleIdx="0" presStyleCnt="1"/>
      <dgm:spPr/>
    </dgm:pt>
    <dgm:pt modelId="{883AAAB1-1ABF-48A0-986A-9EF97A89FDAD}" type="pres">
      <dgm:prSet presAssocID="{B51C4C8F-CF78-410A-A923-8A0C7DC8D8C5}" presName="horz1" presStyleCnt="0"/>
      <dgm:spPr/>
    </dgm:pt>
    <dgm:pt modelId="{FB56C5C5-5A9D-4A2C-B647-BBAD1E286C34}" type="pres">
      <dgm:prSet presAssocID="{B51C4C8F-CF78-410A-A923-8A0C7DC8D8C5}" presName="tx1" presStyleLbl="revTx" presStyleIdx="0" presStyleCnt="8" custScaleX="109527"/>
      <dgm:spPr/>
      <dgm:t>
        <a:bodyPr/>
        <a:lstStyle/>
        <a:p>
          <a:endParaRPr lang="ru-RU"/>
        </a:p>
      </dgm:t>
    </dgm:pt>
    <dgm:pt modelId="{1841F3D4-9D39-449C-ACAA-C301FC9FC65D}" type="pres">
      <dgm:prSet presAssocID="{B51C4C8F-CF78-410A-A923-8A0C7DC8D8C5}" presName="vert1" presStyleCnt="0"/>
      <dgm:spPr/>
    </dgm:pt>
    <dgm:pt modelId="{97D5566D-12E2-4550-9EFF-E5A138E31EBC}" type="pres">
      <dgm:prSet presAssocID="{999834DF-CAFE-475F-A4CF-02683D3A9F87}" presName="vertSpace2a" presStyleCnt="0"/>
      <dgm:spPr/>
    </dgm:pt>
    <dgm:pt modelId="{B4E8F9FD-70B3-4979-B4EB-1DB4B20A5E25}" type="pres">
      <dgm:prSet presAssocID="{999834DF-CAFE-475F-A4CF-02683D3A9F87}" presName="horz2" presStyleCnt="0"/>
      <dgm:spPr/>
    </dgm:pt>
    <dgm:pt modelId="{C80BEE60-820D-4F7D-9CBB-290ECC4960BB}" type="pres">
      <dgm:prSet presAssocID="{999834DF-CAFE-475F-A4CF-02683D3A9F87}" presName="horzSpace2" presStyleCnt="0"/>
      <dgm:spPr/>
    </dgm:pt>
    <dgm:pt modelId="{209C9F25-3892-4D57-AD0B-6867B639E8B1}" type="pres">
      <dgm:prSet presAssocID="{999834DF-CAFE-475F-A4CF-02683D3A9F87}" presName="tx2" presStyleLbl="revTx" presStyleIdx="1" presStyleCnt="8" custScaleX="106772" custLinFactNeighborY="-6971"/>
      <dgm:spPr/>
      <dgm:t>
        <a:bodyPr/>
        <a:lstStyle/>
        <a:p>
          <a:endParaRPr lang="ru-RU"/>
        </a:p>
      </dgm:t>
    </dgm:pt>
    <dgm:pt modelId="{EAE6A39E-D682-44CF-B263-B0D9F2C4A60F}" type="pres">
      <dgm:prSet presAssocID="{999834DF-CAFE-475F-A4CF-02683D3A9F87}" presName="vert2" presStyleCnt="0"/>
      <dgm:spPr/>
    </dgm:pt>
    <dgm:pt modelId="{E65270C7-4AEC-4953-8BB7-4813EFAB1BFA}" type="pres">
      <dgm:prSet presAssocID="{999834DF-CAFE-475F-A4CF-02683D3A9F87}" presName="thinLine2b" presStyleLbl="callout" presStyleIdx="0" presStyleCnt="7"/>
      <dgm:spPr/>
    </dgm:pt>
    <dgm:pt modelId="{18620884-9FD3-4F7A-8BF0-124E86D6AEB0}" type="pres">
      <dgm:prSet presAssocID="{999834DF-CAFE-475F-A4CF-02683D3A9F87}" presName="vertSpace2b" presStyleCnt="0"/>
      <dgm:spPr/>
    </dgm:pt>
    <dgm:pt modelId="{789E6708-F5E5-448F-8BFD-65A1B4110132}" type="pres">
      <dgm:prSet presAssocID="{A640F283-09B7-415F-9BB0-3ADF4057F14F}" presName="horz2" presStyleCnt="0"/>
      <dgm:spPr/>
    </dgm:pt>
    <dgm:pt modelId="{ABE84BD7-7C81-4AD4-9045-3820184A8279}" type="pres">
      <dgm:prSet presAssocID="{A640F283-09B7-415F-9BB0-3ADF4057F14F}" presName="horzSpace2" presStyleCnt="0"/>
      <dgm:spPr/>
    </dgm:pt>
    <dgm:pt modelId="{165F3558-9967-403E-A150-ADDA9A591E1B}" type="pres">
      <dgm:prSet presAssocID="{A640F283-09B7-415F-9BB0-3ADF4057F14F}" presName="tx2" presStyleLbl="revTx" presStyleIdx="2" presStyleCnt="8"/>
      <dgm:spPr/>
      <dgm:t>
        <a:bodyPr/>
        <a:lstStyle/>
        <a:p>
          <a:endParaRPr lang="ru-RU"/>
        </a:p>
      </dgm:t>
    </dgm:pt>
    <dgm:pt modelId="{385CC234-BA04-42E8-94D5-4083CBBEAA1A}" type="pres">
      <dgm:prSet presAssocID="{A640F283-09B7-415F-9BB0-3ADF4057F14F}" presName="vert2" presStyleCnt="0"/>
      <dgm:spPr/>
    </dgm:pt>
    <dgm:pt modelId="{B9DA7142-3916-43AD-B75A-0852A971DEDA}" type="pres">
      <dgm:prSet presAssocID="{A640F283-09B7-415F-9BB0-3ADF4057F14F}" presName="thinLine2b" presStyleLbl="callout" presStyleIdx="1" presStyleCnt="7"/>
      <dgm:spPr/>
    </dgm:pt>
    <dgm:pt modelId="{A36EB26F-412A-4E7F-9F35-504CE6721B4A}" type="pres">
      <dgm:prSet presAssocID="{A640F283-09B7-415F-9BB0-3ADF4057F14F}" presName="vertSpace2b" presStyleCnt="0"/>
      <dgm:spPr/>
    </dgm:pt>
    <dgm:pt modelId="{E1532BD8-93DB-486A-87FB-5D7B9744A1C0}" type="pres">
      <dgm:prSet presAssocID="{169DFACE-EA52-4610-B8F4-83C01AC4E2D5}" presName="horz2" presStyleCnt="0"/>
      <dgm:spPr/>
    </dgm:pt>
    <dgm:pt modelId="{00DE8D3E-E615-42BB-893C-369DE3AEB292}" type="pres">
      <dgm:prSet presAssocID="{169DFACE-EA52-4610-B8F4-83C01AC4E2D5}" presName="horzSpace2" presStyleCnt="0"/>
      <dgm:spPr/>
    </dgm:pt>
    <dgm:pt modelId="{818E8122-046B-45BB-9DCB-9418785EEE56}" type="pres">
      <dgm:prSet presAssocID="{169DFACE-EA52-4610-B8F4-83C01AC4E2D5}" presName="tx2" presStyleLbl="revTx" presStyleIdx="3" presStyleCnt="8" custScaleX="104801"/>
      <dgm:spPr/>
      <dgm:t>
        <a:bodyPr/>
        <a:lstStyle/>
        <a:p>
          <a:endParaRPr lang="ru-RU"/>
        </a:p>
      </dgm:t>
    </dgm:pt>
    <dgm:pt modelId="{E2D7BC65-A626-4F94-A5FB-696C3D61ED5B}" type="pres">
      <dgm:prSet presAssocID="{169DFACE-EA52-4610-B8F4-83C01AC4E2D5}" presName="vert2" presStyleCnt="0"/>
      <dgm:spPr/>
    </dgm:pt>
    <dgm:pt modelId="{22B1B77E-5F38-4C64-BAB9-C7696B55FD1A}" type="pres">
      <dgm:prSet presAssocID="{169DFACE-EA52-4610-B8F4-83C01AC4E2D5}" presName="thinLine2b" presStyleLbl="callout" presStyleIdx="2" presStyleCnt="7"/>
      <dgm:spPr/>
    </dgm:pt>
    <dgm:pt modelId="{FC265BBA-2D71-4AA7-B5FA-677DF383B48B}" type="pres">
      <dgm:prSet presAssocID="{169DFACE-EA52-4610-B8F4-83C01AC4E2D5}" presName="vertSpace2b" presStyleCnt="0"/>
      <dgm:spPr/>
    </dgm:pt>
    <dgm:pt modelId="{5C4D3D7C-C6FB-4BED-BB6C-676D9CC7ED9C}" type="pres">
      <dgm:prSet presAssocID="{1406AB49-3495-4358-9A32-56202BC455EA}" presName="horz2" presStyleCnt="0"/>
      <dgm:spPr/>
    </dgm:pt>
    <dgm:pt modelId="{4E0E5807-DE0D-4BE8-B0DF-7BFB3002DEFB}" type="pres">
      <dgm:prSet presAssocID="{1406AB49-3495-4358-9A32-56202BC455EA}" presName="horzSpace2" presStyleCnt="0"/>
      <dgm:spPr/>
    </dgm:pt>
    <dgm:pt modelId="{99B31B05-F0F8-45B5-82DE-84E53AAA27E9}" type="pres">
      <dgm:prSet presAssocID="{1406AB49-3495-4358-9A32-56202BC455EA}" presName="tx2" presStyleLbl="revTx" presStyleIdx="4" presStyleCnt="8" custScaleX="107155"/>
      <dgm:spPr/>
      <dgm:t>
        <a:bodyPr/>
        <a:lstStyle/>
        <a:p>
          <a:endParaRPr lang="ru-RU"/>
        </a:p>
      </dgm:t>
    </dgm:pt>
    <dgm:pt modelId="{509F44E7-BC19-4D86-8E24-90CB43510C42}" type="pres">
      <dgm:prSet presAssocID="{1406AB49-3495-4358-9A32-56202BC455EA}" presName="vert2" presStyleCnt="0"/>
      <dgm:spPr/>
    </dgm:pt>
    <dgm:pt modelId="{FC029ECE-210F-4A7F-848F-13E430D138C1}" type="pres">
      <dgm:prSet presAssocID="{1406AB49-3495-4358-9A32-56202BC455EA}" presName="thinLine2b" presStyleLbl="callout" presStyleIdx="3" presStyleCnt="7"/>
      <dgm:spPr/>
    </dgm:pt>
    <dgm:pt modelId="{A8383E4B-B358-4CF3-912A-A030A8DD7F93}" type="pres">
      <dgm:prSet presAssocID="{1406AB49-3495-4358-9A32-56202BC455EA}" presName="vertSpace2b" presStyleCnt="0"/>
      <dgm:spPr/>
    </dgm:pt>
    <dgm:pt modelId="{849D4360-4ACC-414D-8BA2-9F69C9930D31}" type="pres">
      <dgm:prSet presAssocID="{77E11DF2-190A-46BF-BD98-60BF3E0073E0}" presName="horz2" presStyleCnt="0"/>
      <dgm:spPr/>
    </dgm:pt>
    <dgm:pt modelId="{64535766-A5A5-4AF1-AB4C-B35C74A5E33A}" type="pres">
      <dgm:prSet presAssocID="{77E11DF2-190A-46BF-BD98-60BF3E0073E0}" presName="horzSpace2" presStyleCnt="0"/>
      <dgm:spPr/>
    </dgm:pt>
    <dgm:pt modelId="{3914BEA5-343A-4B95-9571-F16DB0BD5BA7}" type="pres">
      <dgm:prSet presAssocID="{77E11DF2-190A-46BF-BD98-60BF3E0073E0}" presName="tx2" presStyleLbl="revTx" presStyleIdx="5" presStyleCnt="8" custScaleX="110328" custLinFactNeighborY="-17698"/>
      <dgm:spPr/>
      <dgm:t>
        <a:bodyPr/>
        <a:lstStyle/>
        <a:p>
          <a:endParaRPr lang="ru-RU"/>
        </a:p>
      </dgm:t>
    </dgm:pt>
    <dgm:pt modelId="{D1524FB1-CAF5-4AB0-B4EA-6E556E2ED335}" type="pres">
      <dgm:prSet presAssocID="{77E11DF2-190A-46BF-BD98-60BF3E0073E0}" presName="vert2" presStyleCnt="0"/>
      <dgm:spPr/>
    </dgm:pt>
    <dgm:pt modelId="{456E967B-39AB-468E-BA03-93BC9620F81E}" type="pres">
      <dgm:prSet presAssocID="{77E11DF2-190A-46BF-BD98-60BF3E0073E0}" presName="thinLine2b" presStyleLbl="callout" presStyleIdx="4" presStyleCnt="7"/>
      <dgm:spPr/>
    </dgm:pt>
    <dgm:pt modelId="{0F641240-DC7C-426C-B443-3D6A3D60E06D}" type="pres">
      <dgm:prSet presAssocID="{77E11DF2-190A-46BF-BD98-60BF3E0073E0}" presName="vertSpace2b" presStyleCnt="0"/>
      <dgm:spPr/>
    </dgm:pt>
    <dgm:pt modelId="{EFE43F43-9A6A-402A-B513-08D7C9D09401}" type="pres">
      <dgm:prSet presAssocID="{E6A404F9-7F17-40D5-983C-163C270265A8}" presName="horz2" presStyleCnt="0"/>
      <dgm:spPr/>
    </dgm:pt>
    <dgm:pt modelId="{69E06137-D379-49F8-AE49-B467102AACB6}" type="pres">
      <dgm:prSet presAssocID="{E6A404F9-7F17-40D5-983C-163C270265A8}" presName="horzSpace2" presStyleCnt="0"/>
      <dgm:spPr/>
    </dgm:pt>
    <dgm:pt modelId="{BB2CB138-9BBC-47E1-AD58-0264D59F6A64}" type="pres">
      <dgm:prSet presAssocID="{E6A404F9-7F17-40D5-983C-163C270265A8}" presName="tx2" presStyleLbl="revTx" presStyleIdx="6" presStyleCnt="8"/>
      <dgm:spPr/>
      <dgm:t>
        <a:bodyPr/>
        <a:lstStyle/>
        <a:p>
          <a:endParaRPr lang="ru-RU"/>
        </a:p>
      </dgm:t>
    </dgm:pt>
    <dgm:pt modelId="{E36C2211-C5B9-4547-97D8-3E6D374C1101}" type="pres">
      <dgm:prSet presAssocID="{E6A404F9-7F17-40D5-983C-163C270265A8}" presName="vert2" presStyleCnt="0"/>
      <dgm:spPr/>
    </dgm:pt>
    <dgm:pt modelId="{4A4C8633-2C5A-4027-AC69-BA85E17537EE}" type="pres">
      <dgm:prSet presAssocID="{E6A404F9-7F17-40D5-983C-163C270265A8}" presName="thinLine2b" presStyleLbl="callout" presStyleIdx="5" presStyleCnt="7"/>
      <dgm:spPr/>
    </dgm:pt>
    <dgm:pt modelId="{A0A38122-BD53-4EE2-940F-B29079693B63}" type="pres">
      <dgm:prSet presAssocID="{E6A404F9-7F17-40D5-983C-163C270265A8}" presName="vertSpace2b" presStyleCnt="0"/>
      <dgm:spPr/>
    </dgm:pt>
    <dgm:pt modelId="{ACE5FFA1-1322-4F58-A9E1-128E86486E79}" type="pres">
      <dgm:prSet presAssocID="{8025FAD3-36EF-47F5-A6D1-1DC6B23EDAB9}" presName="horz2" presStyleCnt="0"/>
      <dgm:spPr/>
    </dgm:pt>
    <dgm:pt modelId="{7972F041-99CC-417E-B537-D3B412C156BF}" type="pres">
      <dgm:prSet presAssocID="{8025FAD3-36EF-47F5-A6D1-1DC6B23EDAB9}" presName="horzSpace2" presStyleCnt="0"/>
      <dgm:spPr/>
    </dgm:pt>
    <dgm:pt modelId="{9317CD13-F128-4093-9E64-81F7D5E90AAE}" type="pres">
      <dgm:prSet presAssocID="{8025FAD3-36EF-47F5-A6D1-1DC6B23EDAB9}" presName="tx2" presStyleLbl="revTx" presStyleIdx="7" presStyleCnt="8" custScaleX="111855"/>
      <dgm:spPr/>
      <dgm:t>
        <a:bodyPr/>
        <a:lstStyle/>
        <a:p>
          <a:endParaRPr lang="ru-RU"/>
        </a:p>
      </dgm:t>
    </dgm:pt>
    <dgm:pt modelId="{0B3F451D-7C70-40A4-9B75-CF888E4C7457}" type="pres">
      <dgm:prSet presAssocID="{8025FAD3-36EF-47F5-A6D1-1DC6B23EDAB9}" presName="vert2" presStyleCnt="0"/>
      <dgm:spPr/>
    </dgm:pt>
    <dgm:pt modelId="{A858A622-47E0-4DB3-A86D-94499365E46A}" type="pres">
      <dgm:prSet presAssocID="{8025FAD3-36EF-47F5-A6D1-1DC6B23EDAB9}" presName="thinLine2b" presStyleLbl="callout" presStyleIdx="6" presStyleCnt="7"/>
      <dgm:spPr/>
    </dgm:pt>
    <dgm:pt modelId="{CAA9A88E-3E49-4502-8F24-177A2A4AF79D}" type="pres">
      <dgm:prSet presAssocID="{8025FAD3-36EF-47F5-A6D1-1DC6B23EDAB9}" presName="vertSpace2b" presStyleCnt="0"/>
      <dgm:spPr/>
    </dgm:pt>
  </dgm:ptLst>
  <dgm:cxnLst>
    <dgm:cxn modelId="{7C30F6C1-ECE8-4D65-B2A6-6D437E90005D}" srcId="{280F4762-4D0B-4CA5-9742-6250E3D82EE1}" destId="{B51C4C8F-CF78-410A-A923-8A0C7DC8D8C5}" srcOrd="0" destOrd="0" parTransId="{C4903B36-8101-42F8-9248-5231EE916E4C}" sibTransId="{24888C6E-F250-4108-8D32-2C038632BE66}"/>
    <dgm:cxn modelId="{EE4ED36D-5613-42BC-BB06-100134A6DD2C}" srcId="{B51C4C8F-CF78-410A-A923-8A0C7DC8D8C5}" destId="{A640F283-09B7-415F-9BB0-3ADF4057F14F}" srcOrd="1" destOrd="0" parTransId="{7ACF0ED7-CF42-4B30-A70F-37C9440AE151}" sibTransId="{A9A1F15B-C6A0-4F56-BEC0-A885D530A7A2}"/>
    <dgm:cxn modelId="{F41E77AB-204A-44DE-B09C-A98EC3D08ED3}" srcId="{B51C4C8F-CF78-410A-A923-8A0C7DC8D8C5}" destId="{999834DF-CAFE-475F-A4CF-02683D3A9F87}" srcOrd="0" destOrd="0" parTransId="{8011EF9A-55BC-4765-9EBE-DC031A78F68D}" sibTransId="{66A6A271-8A55-4738-B925-4297705F0F60}"/>
    <dgm:cxn modelId="{E9083C93-BDD6-4377-A468-1C3FF1C5F84B}" srcId="{B51C4C8F-CF78-410A-A923-8A0C7DC8D8C5}" destId="{E6A404F9-7F17-40D5-983C-163C270265A8}" srcOrd="5" destOrd="0" parTransId="{764F14D1-9F16-408B-A970-4CA81A41E67D}" sibTransId="{2CABB48E-03A4-482D-A662-7C104C525C58}"/>
    <dgm:cxn modelId="{B16836F9-B2A7-449A-BCBE-E0DCFEEC0318}" type="presOf" srcId="{E6A404F9-7F17-40D5-983C-163C270265A8}" destId="{BB2CB138-9BBC-47E1-AD58-0264D59F6A64}" srcOrd="0" destOrd="0" presId="urn:microsoft.com/office/officeart/2008/layout/LinedList"/>
    <dgm:cxn modelId="{382EE390-59DF-44BE-8856-1B834D084556}" srcId="{B51C4C8F-CF78-410A-A923-8A0C7DC8D8C5}" destId="{169DFACE-EA52-4610-B8F4-83C01AC4E2D5}" srcOrd="2" destOrd="0" parTransId="{96E0CE15-3184-4509-809D-7186D9116472}" sibTransId="{844CF94F-C303-453D-93D0-419CB72B73D7}"/>
    <dgm:cxn modelId="{5387CB37-4502-46B6-BB7D-0A3E7959F6C8}" srcId="{B51C4C8F-CF78-410A-A923-8A0C7DC8D8C5}" destId="{77E11DF2-190A-46BF-BD98-60BF3E0073E0}" srcOrd="4" destOrd="0" parTransId="{25A7B4C1-A0A6-4D16-B8B1-4796B2C5F26C}" sibTransId="{5E0BF207-5D8F-4135-88B6-07960400989E}"/>
    <dgm:cxn modelId="{9DB6D9D1-C416-4019-8A19-9B12B785B5BD}" type="presOf" srcId="{999834DF-CAFE-475F-A4CF-02683D3A9F87}" destId="{209C9F25-3892-4D57-AD0B-6867B639E8B1}" srcOrd="0" destOrd="0" presId="urn:microsoft.com/office/officeart/2008/layout/LinedList"/>
    <dgm:cxn modelId="{4D3CA091-49EC-4CA1-A05A-DFD8D934484D}" type="presOf" srcId="{8025FAD3-36EF-47F5-A6D1-1DC6B23EDAB9}" destId="{9317CD13-F128-4093-9E64-81F7D5E90AAE}" srcOrd="0" destOrd="0" presId="urn:microsoft.com/office/officeart/2008/layout/LinedList"/>
    <dgm:cxn modelId="{A7C8DF69-9265-4F0D-9CF5-401354F88FED}" type="presOf" srcId="{B51C4C8F-CF78-410A-A923-8A0C7DC8D8C5}" destId="{FB56C5C5-5A9D-4A2C-B647-BBAD1E286C34}" srcOrd="0" destOrd="0" presId="urn:microsoft.com/office/officeart/2008/layout/LinedList"/>
    <dgm:cxn modelId="{D3D2A5A3-B54B-4167-8E59-E8DDFC1109D5}" type="presOf" srcId="{1406AB49-3495-4358-9A32-56202BC455EA}" destId="{99B31B05-F0F8-45B5-82DE-84E53AAA27E9}" srcOrd="0" destOrd="0" presId="urn:microsoft.com/office/officeart/2008/layout/LinedList"/>
    <dgm:cxn modelId="{4B18C545-2039-4856-8484-A9776149C594}" type="presOf" srcId="{A640F283-09B7-415F-9BB0-3ADF4057F14F}" destId="{165F3558-9967-403E-A150-ADDA9A591E1B}" srcOrd="0" destOrd="0" presId="urn:microsoft.com/office/officeart/2008/layout/LinedList"/>
    <dgm:cxn modelId="{AFF2CF91-4BF2-4173-83D5-AD526CCFC986}" type="presOf" srcId="{280F4762-4D0B-4CA5-9742-6250E3D82EE1}" destId="{AA279EBC-9231-4661-A0BC-93DF83CB563C}" srcOrd="0" destOrd="0" presId="urn:microsoft.com/office/officeart/2008/layout/LinedList"/>
    <dgm:cxn modelId="{F1EFBBF8-1DBD-45B9-BE04-294333376928}" srcId="{B51C4C8F-CF78-410A-A923-8A0C7DC8D8C5}" destId="{1406AB49-3495-4358-9A32-56202BC455EA}" srcOrd="3" destOrd="0" parTransId="{AA8F73A7-625B-42EC-94E9-E3A82F75882B}" sibTransId="{52EB662D-AA26-4BFF-9233-383E543B3F89}"/>
    <dgm:cxn modelId="{3208D073-E5F3-4BF8-A2A9-BD7D6FDCE41B}" type="presOf" srcId="{77E11DF2-190A-46BF-BD98-60BF3E0073E0}" destId="{3914BEA5-343A-4B95-9571-F16DB0BD5BA7}" srcOrd="0" destOrd="0" presId="urn:microsoft.com/office/officeart/2008/layout/LinedList"/>
    <dgm:cxn modelId="{712BCDB2-C85F-4699-B0DE-88ABC20A039A}" type="presOf" srcId="{169DFACE-EA52-4610-B8F4-83C01AC4E2D5}" destId="{818E8122-046B-45BB-9DCB-9418785EEE56}" srcOrd="0" destOrd="0" presId="urn:microsoft.com/office/officeart/2008/layout/LinedList"/>
    <dgm:cxn modelId="{B2CD1819-421F-4370-A8EC-62BCBFF3508A}" srcId="{B51C4C8F-CF78-410A-A923-8A0C7DC8D8C5}" destId="{8025FAD3-36EF-47F5-A6D1-1DC6B23EDAB9}" srcOrd="6" destOrd="0" parTransId="{6EA18550-F44B-4D82-B6B8-FA270CD7848A}" sibTransId="{4688EB74-0A26-437D-A90A-6B138D33747B}"/>
    <dgm:cxn modelId="{FFDDCA35-B08B-42A4-90F1-343003A47ACA}" type="presParOf" srcId="{AA279EBC-9231-4661-A0BC-93DF83CB563C}" destId="{D5EDA7BD-C1AD-4A53-BF60-373B04D1A98C}" srcOrd="0" destOrd="0" presId="urn:microsoft.com/office/officeart/2008/layout/LinedList"/>
    <dgm:cxn modelId="{57567ABC-7E44-4E4D-BCDF-E542DD423113}" type="presParOf" srcId="{AA279EBC-9231-4661-A0BC-93DF83CB563C}" destId="{883AAAB1-1ABF-48A0-986A-9EF97A89FDAD}" srcOrd="1" destOrd="0" presId="urn:microsoft.com/office/officeart/2008/layout/LinedList"/>
    <dgm:cxn modelId="{B8ABA831-8362-4A82-9812-F7E43525AE56}" type="presParOf" srcId="{883AAAB1-1ABF-48A0-986A-9EF97A89FDAD}" destId="{FB56C5C5-5A9D-4A2C-B647-BBAD1E286C34}" srcOrd="0" destOrd="0" presId="urn:microsoft.com/office/officeart/2008/layout/LinedList"/>
    <dgm:cxn modelId="{F03D9908-87DC-4CCF-AE22-1FBF6577FA16}" type="presParOf" srcId="{883AAAB1-1ABF-48A0-986A-9EF97A89FDAD}" destId="{1841F3D4-9D39-449C-ACAA-C301FC9FC65D}" srcOrd="1" destOrd="0" presId="urn:microsoft.com/office/officeart/2008/layout/LinedList"/>
    <dgm:cxn modelId="{69A30991-F6DB-41AF-A8D2-C8CB3827192C}" type="presParOf" srcId="{1841F3D4-9D39-449C-ACAA-C301FC9FC65D}" destId="{97D5566D-12E2-4550-9EFF-E5A138E31EBC}" srcOrd="0" destOrd="0" presId="urn:microsoft.com/office/officeart/2008/layout/LinedList"/>
    <dgm:cxn modelId="{D6DBF7E3-4D2B-4A1F-BB51-F59240E3492A}" type="presParOf" srcId="{1841F3D4-9D39-449C-ACAA-C301FC9FC65D}" destId="{B4E8F9FD-70B3-4979-B4EB-1DB4B20A5E25}" srcOrd="1" destOrd="0" presId="urn:microsoft.com/office/officeart/2008/layout/LinedList"/>
    <dgm:cxn modelId="{FB610659-C6F3-458B-8A76-17A3E414523E}" type="presParOf" srcId="{B4E8F9FD-70B3-4979-B4EB-1DB4B20A5E25}" destId="{C80BEE60-820D-4F7D-9CBB-290ECC4960BB}" srcOrd="0" destOrd="0" presId="urn:microsoft.com/office/officeart/2008/layout/LinedList"/>
    <dgm:cxn modelId="{7509E765-ABE1-4546-A4DA-1BA5E30843E4}" type="presParOf" srcId="{B4E8F9FD-70B3-4979-B4EB-1DB4B20A5E25}" destId="{209C9F25-3892-4D57-AD0B-6867B639E8B1}" srcOrd="1" destOrd="0" presId="urn:microsoft.com/office/officeart/2008/layout/LinedList"/>
    <dgm:cxn modelId="{10968AE7-0FC1-4C21-BA61-2ED12D99CE4B}" type="presParOf" srcId="{B4E8F9FD-70B3-4979-B4EB-1DB4B20A5E25}" destId="{EAE6A39E-D682-44CF-B263-B0D9F2C4A60F}" srcOrd="2" destOrd="0" presId="urn:microsoft.com/office/officeart/2008/layout/LinedList"/>
    <dgm:cxn modelId="{698ED4F1-5890-4FE5-955A-81CA01EED4C5}" type="presParOf" srcId="{1841F3D4-9D39-449C-ACAA-C301FC9FC65D}" destId="{E65270C7-4AEC-4953-8BB7-4813EFAB1BFA}" srcOrd="2" destOrd="0" presId="urn:microsoft.com/office/officeart/2008/layout/LinedList"/>
    <dgm:cxn modelId="{82D37C9C-F0CC-499A-889F-006C7B4C8A2C}" type="presParOf" srcId="{1841F3D4-9D39-449C-ACAA-C301FC9FC65D}" destId="{18620884-9FD3-4F7A-8BF0-124E86D6AEB0}" srcOrd="3" destOrd="0" presId="urn:microsoft.com/office/officeart/2008/layout/LinedList"/>
    <dgm:cxn modelId="{5F214C4F-060A-47AB-BD3E-56E7AFA82ECF}" type="presParOf" srcId="{1841F3D4-9D39-449C-ACAA-C301FC9FC65D}" destId="{789E6708-F5E5-448F-8BFD-65A1B4110132}" srcOrd="4" destOrd="0" presId="urn:microsoft.com/office/officeart/2008/layout/LinedList"/>
    <dgm:cxn modelId="{B91FBC1D-EF90-4F59-A430-7476FC1691FF}" type="presParOf" srcId="{789E6708-F5E5-448F-8BFD-65A1B4110132}" destId="{ABE84BD7-7C81-4AD4-9045-3820184A8279}" srcOrd="0" destOrd="0" presId="urn:microsoft.com/office/officeart/2008/layout/LinedList"/>
    <dgm:cxn modelId="{8BCFE31A-5995-44D4-9092-848193F49E5A}" type="presParOf" srcId="{789E6708-F5E5-448F-8BFD-65A1B4110132}" destId="{165F3558-9967-403E-A150-ADDA9A591E1B}" srcOrd="1" destOrd="0" presId="urn:microsoft.com/office/officeart/2008/layout/LinedList"/>
    <dgm:cxn modelId="{D7145DDA-B816-441C-9B85-DF783BDCF9F9}" type="presParOf" srcId="{789E6708-F5E5-448F-8BFD-65A1B4110132}" destId="{385CC234-BA04-42E8-94D5-4083CBBEAA1A}" srcOrd="2" destOrd="0" presId="urn:microsoft.com/office/officeart/2008/layout/LinedList"/>
    <dgm:cxn modelId="{E16927E7-3AF9-490B-8E71-F50A5DAC2F87}" type="presParOf" srcId="{1841F3D4-9D39-449C-ACAA-C301FC9FC65D}" destId="{B9DA7142-3916-43AD-B75A-0852A971DEDA}" srcOrd="5" destOrd="0" presId="urn:microsoft.com/office/officeart/2008/layout/LinedList"/>
    <dgm:cxn modelId="{8F2FFB28-0680-4699-9A9F-12075A18D9A1}" type="presParOf" srcId="{1841F3D4-9D39-449C-ACAA-C301FC9FC65D}" destId="{A36EB26F-412A-4E7F-9F35-504CE6721B4A}" srcOrd="6" destOrd="0" presId="urn:microsoft.com/office/officeart/2008/layout/LinedList"/>
    <dgm:cxn modelId="{62CC986F-4882-49CF-9E3F-94043C1A774B}" type="presParOf" srcId="{1841F3D4-9D39-449C-ACAA-C301FC9FC65D}" destId="{E1532BD8-93DB-486A-87FB-5D7B9744A1C0}" srcOrd="7" destOrd="0" presId="urn:microsoft.com/office/officeart/2008/layout/LinedList"/>
    <dgm:cxn modelId="{12512F8F-564F-44A1-803E-3FF1E08CD721}" type="presParOf" srcId="{E1532BD8-93DB-486A-87FB-5D7B9744A1C0}" destId="{00DE8D3E-E615-42BB-893C-369DE3AEB292}" srcOrd="0" destOrd="0" presId="urn:microsoft.com/office/officeart/2008/layout/LinedList"/>
    <dgm:cxn modelId="{464EC1DC-5B6F-49E0-8519-690ECE38AE90}" type="presParOf" srcId="{E1532BD8-93DB-486A-87FB-5D7B9744A1C0}" destId="{818E8122-046B-45BB-9DCB-9418785EEE56}" srcOrd="1" destOrd="0" presId="urn:microsoft.com/office/officeart/2008/layout/LinedList"/>
    <dgm:cxn modelId="{AF2A6EB5-D8A0-4E9B-B327-8B631E87898A}" type="presParOf" srcId="{E1532BD8-93DB-486A-87FB-5D7B9744A1C0}" destId="{E2D7BC65-A626-4F94-A5FB-696C3D61ED5B}" srcOrd="2" destOrd="0" presId="urn:microsoft.com/office/officeart/2008/layout/LinedList"/>
    <dgm:cxn modelId="{E5C4339D-0C25-4A99-8E7A-046827801985}" type="presParOf" srcId="{1841F3D4-9D39-449C-ACAA-C301FC9FC65D}" destId="{22B1B77E-5F38-4C64-BAB9-C7696B55FD1A}" srcOrd="8" destOrd="0" presId="urn:microsoft.com/office/officeart/2008/layout/LinedList"/>
    <dgm:cxn modelId="{CC94C1B7-BD75-48FF-9D9F-C55B97DC460F}" type="presParOf" srcId="{1841F3D4-9D39-449C-ACAA-C301FC9FC65D}" destId="{FC265BBA-2D71-4AA7-B5FA-677DF383B48B}" srcOrd="9" destOrd="0" presId="urn:microsoft.com/office/officeart/2008/layout/LinedList"/>
    <dgm:cxn modelId="{1FB8659A-6CC5-4500-A2E8-7EAB2F38F31B}" type="presParOf" srcId="{1841F3D4-9D39-449C-ACAA-C301FC9FC65D}" destId="{5C4D3D7C-C6FB-4BED-BB6C-676D9CC7ED9C}" srcOrd="10" destOrd="0" presId="urn:microsoft.com/office/officeart/2008/layout/LinedList"/>
    <dgm:cxn modelId="{65358187-27C6-4F37-B55A-BA9D145FC0AE}" type="presParOf" srcId="{5C4D3D7C-C6FB-4BED-BB6C-676D9CC7ED9C}" destId="{4E0E5807-DE0D-4BE8-B0DF-7BFB3002DEFB}" srcOrd="0" destOrd="0" presId="urn:microsoft.com/office/officeart/2008/layout/LinedList"/>
    <dgm:cxn modelId="{9BF45340-08FC-45C4-9ABB-EEA2C10CFD09}" type="presParOf" srcId="{5C4D3D7C-C6FB-4BED-BB6C-676D9CC7ED9C}" destId="{99B31B05-F0F8-45B5-82DE-84E53AAA27E9}" srcOrd="1" destOrd="0" presId="urn:microsoft.com/office/officeart/2008/layout/LinedList"/>
    <dgm:cxn modelId="{11C4902D-6E25-40A2-A4D6-9C073CD64C14}" type="presParOf" srcId="{5C4D3D7C-C6FB-4BED-BB6C-676D9CC7ED9C}" destId="{509F44E7-BC19-4D86-8E24-90CB43510C42}" srcOrd="2" destOrd="0" presId="urn:microsoft.com/office/officeart/2008/layout/LinedList"/>
    <dgm:cxn modelId="{471E8F93-A406-4ED3-AF0F-5C4BCF9FB42D}" type="presParOf" srcId="{1841F3D4-9D39-449C-ACAA-C301FC9FC65D}" destId="{FC029ECE-210F-4A7F-848F-13E430D138C1}" srcOrd="11" destOrd="0" presId="urn:microsoft.com/office/officeart/2008/layout/LinedList"/>
    <dgm:cxn modelId="{CC22E218-942C-48ED-9209-679FC98E0143}" type="presParOf" srcId="{1841F3D4-9D39-449C-ACAA-C301FC9FC65D}" destId="{A8383E4B-B358-4CF3-912A-A030A8DD7F93}" srcOrd="12" destOrd="0" presId="urn:microsoft.com/office/officeart/2008/layout/LinedList"/>
    <dgm:cxn modelId="{32D9AEDE-E1D8-40C9-84A2-88095D70BE40}" type="presParOf" srcId="{1841F3D4-9D39-449C-ACAA-C301FC9FC65D}" destId="{849D4360-4ACC-414D-8BA2-9F69C9930D31}" srcOrd="13" destOrd="0" presId="urn:microsoft.com/office/officeart/2008/layout/LinedList"/>
    <dgm:cxn modelId="{064EA8C1-9EF5-427E-97C3-09D4871ACEB8}" type="presParOf" srcId="{849D4360-4ACC-414D-8BA2-9F69C9930D31}" destId="{64535766-A5A5-4AF1-AB4C-B35C74A5E33A}" srcOrd="0" destOrd="0" presId="urn:microsoft.com/office/officeart/2008/layout/LinedList"/>
    <dgm:cxn modelId="{B859D96E-16C9-4FD4-A205-9DCB8486612F}" type="presParOf" srcId="{849D4360-4ACC-414D-8BA2-9F69C9930D31}" destId="{3914BEA5-343A-4B95-9571-F16DB0BD5BA7}" srcOrd="1" destOrd="0" presId="urn:microsoft.com/office/officeart/2008/layout/LinedList"/>
    <dgm:cxn modelId="{701F2D38-0149-4B2A-A380-4475DFFF580B}" type="presParOf" srcId="{849D4360-4ACC-414D-8BA2-9F69C9930D31}" destId="{D1524FB1-CAF5-4AB0-B4EA-6E556E2ED335}" srcOrd="2" destOrd="0" presId="urn:microsoft.com/office/officeart/2008/layout/LinedList"/>
    <dgm:cxn modelId="{AF8AC381-CEC7-461F-B1CD-4F2BC3754528}" type="presParOf" srcId="{1841F3D4-9D39-449C-ACAA-C301FC9FC65D}" destId="{456E967B-39AB-468E-BA03-93BC9620F81E}" srcOrd="14" destOrd="0" presId="urn:microsoft.com/office/officeart/2008/layout/LinedList"/>
    <dgm:cxn modelId="{97C09C24-4419-4486-881A-EFCC8D6DD617}" type="presParOf" srcId="{1841F3D4-9D39-449C-ACAA-C301FC9FC65D}" destId="{0F641240-DC7C-426C-B443-3D6A3D60E06D}" srcOrd="15" destOrd="0" presId="urn:microsoft.com/office/officeart/2008/layout/LinedList"/>
    <dgm:cxn modelId="{05E3D90E-521E-42F0-80CE-BAB8B5F99623}" type="presParOf" srcId="{1841F3D4-9D39-449C-ACAA-C301FC9FC65D}" destId="{EFE43F43-9A6A-402A-B513-08D7C9D09401}" srcOrd="16" destOrd="0" presId="urn:microsoft.com/office/officeart/2008/layout/LinedList"/>
    <dgm:cxn modelId="{342BA353-5BFA-4C33-BBCB-EC2A1E36FA58}" type="presParOf" srcId="{EFE43F43-9A6A-402A-B513-08D7C9D09401}" destId="{69E06137-D379-49F8-AE49-B467102AACB6}" srcOrd="0" destOrd="0" presId="urn:microsoft.com/office/officeart/2008/layout/LinedList"/>
    <dgm:cxn modelId="{B13795B4-2DDA-4287-B316-2F591B41DE85}" type="presParOf" srcId="{EFE43F43-9A6A-402A-B513-08D7C9D09401}" destId="{BB2CB138-9BBC-47E1-AD58-0264D59F6A64}" srcOrd="1" destOrd="0" presId="urn:microsoft.com/office/officeart/2008/layout/LinedList"/>
    <dgm:cxn modelId="{CCB5D1A7-279F-460B-A435-51F0B4A58FAF}" type="presParOf" srcId="{EFE43F43-9A6A-402A-B513-08D7C9D09401}" destId="{E36C2211-C5B9-4547-97D8-3E6D374C1101}" srcOrd="2" destOrd="0" presId="urn:microsoft.com/office/officeart/2008/layout/LinedList"/>
    <dgm:cxn modelId="{9BE859E7-2DC9-431F-84EC-25A63ABBF921}" type="presParOf" srcId="{1841F3D4-9D39-449C-ACAA-C301FC9FC65D}" destId="{4A4C8633-2C5A-4027-AC69-BA85E17537EE}" srcOrd="17" destOrd="0" presId="urn:microsoft.com/office/officeart/2008/layout/LinedList"/>
    <dgm:cxn modelId="{F938C54E-F05D-4A31-86A5-5914684C73C6}" type="presParOf" srcId="{1841F3D4-9D39-449C-ACAA-C301FC9FC65D}" destId="{A0A38122-BD53-4EE2-940F-B29079693B63}" srcOrd="18" destOrd="0" presId="urn:microsoft.com/office/officeart/2008/layout/LinedList"/>
    <dgm:cxn modelId="{55153774-1531-4C9D-B07D-7617D8F34CDA}" type="presParOf" srcId="{1841F3D4-9D39-449C-ACAA-C301FC9FC65D}" destId="{ACE5FFA1-1322-4F58-A9E1-128E86486E79}" srcOrd="19" destOrd="0" presId="urn:microsoft.com/office/officeart/2008/layout/LinedList"/>
    <dgm:cxn modelId="{8F0434DD-E0CB-4393-A2DD-B11C019526D9}" type="presParOf" srcId="{ACE5FFA1-1322-4F58-A9E1-128E86486E79}" destId="{7972F041-99CC-417E-B537-D3B412C156BF}" srcOrd="0" destOrd="0" presId="urn:microsoft.com/office/officeart/2008/layout/LinedList"/>
    <dgm:cxn modelId="{D8C7F960-4B3C-4BBD-BF1F-0A248E21F667}" type="presParOf" srcId="{ACE5FFA1-1322-4F58-A9E1-128E86486E79}" destId="{9317CD13-F128-4093-9E64-81F7D5E90AAE}" srcOrd="1" destOrd="0" presId="urn:microsoft.com/office/officeart/2008/layout/LinedList"/>
    <dgm:cxn modelId="{E2D34FB9-7C40-4F10-8F60-090A98182E18}" type="presParOf" srcId="{ACE5FFA1-1322-4F58-A9E1-128E86486E79}" destId="{0B3F451D-7C70-40A4-9B75-CF888E4C7457}" srcOrd="2" destOrd="0" presId="urn:microsoft.com/office/officeart/2008/layout/LinedList"/>
    <dgm:cxn modelId="{9A75968A-D00A-4A59-8827-11631A5159E0}" type="presParOf" srcId="{1841F3D4-9D39-449C-ACAA-C301FC9FC65D}" destId="{A858A622-47E0-4DB3-A86D-94499365E46A}" srcOrd="20" destOrd="0" presId="urn:microsoft.com/office/officeart/2008/layout/LinedList"/>
    <dgm:cxn modelId="{824A7D02-9D0D-4BB9-81C5-4F09CDEE19DB}" type="presParOf" srcId="{1841F3D4-9D39-449C-ACAA-C301FC9FC65D}" destId="{CAA9A88E-3E49-4502-8F24-177A2A4AF79D}" srcOrd="21"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4A2736-4CA0-4196-9454-97A65A896E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53AE763-4FA8-4C06-A55D-F76D4B52CB99}">
      <dgm:prSet custT="1"/>
      <dgm:spPr/>
      <dgm:t>
        <a:bodyPr/>
        <a:lstStyle/>
        <a:p>
          <a:pPr algn="ctr" rtl="0"/>
          <a:r>
            <a:rPr lang="uz-Cyrl-UZ" sz="2800" dirty="0"/>
            <a:t>Ҳуқуқ:</a:t>
          </a:r>
          <a:endParaRPr lang="ru-RU" sz="2800" dirty="0"/>
        </a:p>
      </dgm:t>
    </dgm:pt>
    <dgm:pt modelId="{2617A38B-1CAF-4C7F-8DA7-3A9715003452}" type="parTrans" cxnId="{886CC190-E6B2-4B5E-ACAA-C3EE7C11F5AE}">
      <dgm:prSet/>
      <dgm:spPr/>
      <dgm:t>
        <a:bodyPr/>
        <a:lstStyle/>
        <a:p>
          <a:endParaRPr lang="ru-RU" sz="1400"/>
        </a:p>
      </dgm:t>
    </dgm:pt>
    <dgm:pt modelId="{84C79C6D-286C-4F26-BFB1-E6B2B94F75FA}" type="sibTrans" cxnId="{886CC190-E6B2-4B5E-ACAA-C3EE7C11F5AE}">
      <dgm:prSet/>
      <dgm:spPr/>
      <dgm:t>
        <a:bodyPr/>
        <a:lstStyle/>
        <a:p>
          <a:endParaRPr lang="ru-RU" sz="1400"/>
        </a:p>
      </dgm:t>
    </dgm:pt>
    <dgm:pt modelId="{57E68BE3-8C1B-4EBD-A7DD-91DDD290466F}">
      <dgm:prSet custT="1"/>
      <dgm:spPr/>
      <dgm:t>
        <a:bodyPr/>
        <a:lstStyle/>
        <a:p>
          <a:pPr rtl="0"/>
          <a:r>
            <a:rPr lang="uz-Cyrl-UZ" sz="1400" dirty="0"/>
            <a:t>манфаатлар тўқнашувининг олдини олиш учун махсус бўлинмадан бепул маслаҳат олиш;</a:t>
          </a:r>
          <a:endParaRPr lang="ru-RU" sz="1400" dirty="0"/>
        </a:p>
      </dgm:t>
    </dgm:pt>
    <dgm:pt modelId="{53884FC1-730E-4542-904A-AC5411198330}" type="parTrans" cxnId="{6BEF1DFA-E2DF-4CCE-9206-3FD4C1E7BE1D}">
      <dgm:prSet/>
      <dgm:spPr/>
      <dgm:t>
        <a:bodyPr/>
        <a:lstStyle/>
        <a:p>
          <a:endParaRPr lang="ru-RU" sz="1400"/>
        </a:p>
      </dgm:t>
    </dgm:pt>
    <dgm:pt modelId="{7DBDDD8D-6EA4-4612-9590-7F4AACBC4996}" type="sibTrans" cxnId="{6BEF1DFA-E2DF-4CCE-9206-3FD4C1E7BE1D}">
      <dgm:prSet/>
      <dgm:spPr/>
      <dgm:t>
        <a:bodyPr/>
        <a:lstStyle/>
        <a:p>
          <a:endParaRPr lang="ru-RU" sz="1400"/>
        </a:p>
      </dgm:t>
    </dgm:pt>
    <dgm:pt modelId="{83CDE6BA-1D2B-4F73-B804-78B6EDCFC1A1}">
      <dgm:prSet custT="1"/>
      <dgm:spPr/>
      <dgm:t>
        <a:bodyPr/>
        <a:lstStyle/>
        <a:p>
          <a:pPr rtl="0"/>
          <a:r>
            <a:rPr lang="uz-Cyrl-UZ" sz="1400" dirty="0"/>
            <a:t>давлат органининг ёки бошқа ташкилотнинг манфаатлар тўқнашувини тартибга солиш бўйича ҳаракатлари (ҳаракатсизлиги) ёки қарорлари устидан шикоят қилиш ҳуқуқига эга.</a:t>
          </a:r>
          <a:endParaRPr lang="ru-RU" sz="1400" dirty="0"/>
        </a:p>
      </dgm:t>
    </dgm:pt>
    <dgm:pt modelId="{C03AE2F8-E67D-429E-968B-192B6FA8E5FA}" type="parTrans" cxnId="{1E2CE8F2-93ED-4164-8604-C7B3264F585D}">
      <dgm:prSet/>
      <dgm:spPr/>
      <dgm:t>
        <a:bodyPr/>
        <a:lstStyle/>
        <a:p>
          <a:endParaRPr lang="ru-RU" sz="1400"/>
        </a:p>
      </dgm:t>
    </dgm:pt>
    <dgm:pt modelId="{EF291B56-2CA6-4C25-9417-2893CD16E6CF}" type="sibTrans" cxnId="{1E2CE8F2-93ED-4164-8604-C7B3264F585D}">
      <dgm:prSet/>
      <dgm:spPr/>
      <dgm:t>
        <a:bodyPr/>
        <a:lstStyle/>
        <a:p>
          <a:endParaRPr lang="ru-RU" sz="1400"/>
        </a:p>
      </dgm:t>
    </dgm:pt>
    <dgm:pt modelId="{04E318C8-63BA-4044-8571-ACB76A22E318}">
      <dgm:prSet custT="1"/>
      <dgm:spPr/>
      <dgm:t>
        <a:bodyPr/>
        <a:lstStyle/>
        <a:p>
          <a:pPr algn="ctr" rtl="0"/>
          <a:r>
            <a:rPr lang="uz-Cyrl-UZ" sz="2800" dirty="0" smtClean="0"/>
            <a:t>Мажбурият</a:t>
          </a:r>
          <a:r>
            <a:rPr lang="uz-Cyrl-UZ" sz="1400" dirty="0"/>
            <a:t>:</a:t>
          </a:r>
          <a:endParaRPr lang="ru-RU" sz="1400" dirty="0"/>
        </a:p>
      </dgm:t>
    </dgm:pt>
    <dgm:pt modelId="{E981D148-179A-4033-A56F-B4B4318887C5}" type="parTrans" cxnId="{74F7E3A1-17C6-404E-BBEF-B570E46C71B7}">
      <dgm:prSet/>
      <dgm:spPr/>
      <dgm:t>
        <a:bodyPr/>
        <a:lstStyle/>
        <a:p>
          <a:endParaRPr lang="ru-RU" sz="1400"/>
        </a:p>
      </dgm:t>
    </dgm:pt>
    <dgm:pt modelId="{7B45612F-1915-4425-B98F-CA9F8C95A040}" type="sibTrans" cxnId="{74F7E3A1-17C6-404E-BBEF-B570E46C71B7}">
      <dgm:prSet/>
      <dgm:spPr/>
      <dgm:t>
        <a:bodyPr/>
        <a:lstStyle/>
        <a:p>
          <a:endParaRPr lang="ru-RU" sz="1400"/>
        </a:p>
      </dgm:t>
    </dgm:pt>
    <dgm:pt modelId="{1B2D69C5-1B82-4E3E-AAEF-051E6E98BCD0}">
      <dgm:prSet custT="1"/>
      <dgm:spPr/>
      <dgm:t>
        <a:bodyPr/>
        <a:lstStyle/>
        <a:p>
          <a:pPr rtl="0"/>
          <a:r>
            <a:rPr lang="uz-Cyrl-UZ" sz="1400" dirty="0"/>
            <a:t>шахсий манфаатларини кўзлаб манфаатлар тўқнашувига йўл қўймаслиги;</a:t>
          </a:r>
          <a:endParaRPr lang="ru-RU" sz="1400" dirty="0"/>
        </a:p>
      </dgm:t>
    </dgm:pt>
    <dgm:pt modelId="{6559C339-847A-4ABC-92A1-172241902F59}" type="parTrans" cxnId="{64CD21D7-4C9E-42B6-9E1C-93E2636034D2}">
      <dgm:prSet/>
      <dgm:spPr/>
      <dgm:t>
        <a:bodyPr/>
        <a:lstStyle/>
        <a:p>
          <a:endParaRPr lang="ru-RU" sz="1400"/>
        </a:p>
      </dgm:t>
    </dgm:pt>
    <dgm:pt modelId="{B400717E-4EEC-499E-8468-4BB9F59C3C62}" type="sibTrans" cxnId="{64CD21D7-4C9E-42B6-9E1C-93E2636034D2}">
      <dgm:prSet/>
      <dgm:spPr/>
      <dgm:t>
        <a:bodyPr/>
        <a:lstStyle/>
        <a:p>
          <a:endParaRPr lang="ru-RU" sz="1400"/>
        </a:p>
      </dgm:t>
    </dgm:pt>
    <dgm:pt modelId="{FC8C9C6F-252B-40E4-86DC-7ED451A08D5D}">
      <dgm:prSet custT="1"/>
      <dgm:spPr/>
      <dgm:t>
        <a:bodyPr/>
        <a:lstStyle/>
        <a:p>
          <a:pPr rtl="0"/>
          <a:r>
            <a:rPr lang="uz-Cyrl-UZ" sz="1400" dirty="0"/>
            <a:t>эҳтимолий манфаатлар тўқнашуви тўғрисидаги декларацияни электрон ёки ёзма шаклда тўлдириши, унга била туриб ёлғон ва нотўғри маълумотларни киритмаслиги шарт.</a:t>
          </a:r>
          <a:endParaRPr lang="ru-RU" sz="1400" dirty="0"/>
        </a:p>
      </dgm:t>
    </dgm:pt>
    <dgm:pt modelId="{C7C204E8-B189-4B95-B086-0CEC5DB06417}" type="parTrans" cxnId="{8707BEE4-A4E9-4E0F-AA72-59A809A85C5C}">
      <dgm:prSet/>
      <dgm:spPr/>
      <dgm:t>
        <a:bodyPr/>
        <a:lstStyle/>
        <a:p>
          <a:endParaRPr lang="ru-RU" sz="1400"/>
        </a:p>
      </dgm:t>
    </dgm:pt>
    <dgm:pt modelId="{D8FA8239-DACB-43E4-8EA0-94D3DC449915}" type="sibTrans" cxnId="{8707BEE4-A4E9-4E0F-AA72-59A809A85C5C}">
      <dgm:prSet/>
      <dgm:spPr/>
      <dgm:t>
        <a:bodyPr/>
        <a:lstStyle/>
        <a:p>
          <a:endParaRPr lang="ru-RU" sz="1400"/>
        </a:p>
      </dgm:t>
    </dgm:pt>
    <dgm:pt modelId="{20635160-2120-411F-A9C1-ADE56506B113}">
      <dgm:prSet custT="1"/>
      <dgm:spPr/>
      <dgm:t>
        <a:bodyPr/>
        <a:lstStyle/>
        <a:p>
          <a:pPr rtl="0"/>
          <a:r>
            <a:rPr lang="uz-Cyrl-UZ" sz="1400" dirty="0"/>
            <a:t>Давлат органининг ёки бошқа ташкилотнинг ходими билан алоқадор шахслар томонидан эҳтимолий манфаатлар тўқнашуви тўғрисидаги декларацияда била туриб ёлғон ёки нотўғри маълумотлар тақдим этилганлиги ушбу Қонунда белгиланган ҳуқуқий оқибатларга сабаб бўлиши мумкин.</a:t>
          </a:r>
          <a:endParaRPr lang="ru-RU" sz="1400" dirty="0"/>
        </a:p>
      </dgm:t>
    </dgm:pt>
    <dgm:pt modelId="{E8083483-2A2E-4132-A512-803FD86868B1}" type="parTrans" cxnId="{47731EBA-B898-40A6-9BEC-F5ADD4487C29}">
      <dgm:prSet/>
      <dgm:spPr/>
      <dgm:t>
        <a:bodyPr/>
        <a:lstStyle/>
        <a:p>
          <a:endParaRPr lang="ru-RU" sz="1400"/>
        </a:p>
      </dgm:t>
    </dgm:pt>
    <dgm:pt modelId="{5874368A-35BA-426A-9D43-4E98A8E4ABD3}" type="sibTrans" cxnId="{47731EBA-B898-40A6-9BEC-F5ADD4487C29}">
      <dgm:prSet/>
      <dgm:spPr/>
      <dgm:t>
        <a:bodyPr/>
        <a:lstStyle/>
        <a:p>
          <a:endParaRPr lang="ru-RU" sz="1400"/>
        </a:p>
      </dgm:t>
    </dgm:pt>
    <dgm:pt modelId="{93709AC7-4282-4D3A-9BBC-E4BBD8E94936}" type="pres">
      <dgm:prSet presAssocID="{4E4A2736-4CA0-4196-9454-97A65A896EBE}" presName="vert0" presStyleCnt="0">
        <dgm:presLayoutVars>
          <dgm:dir/>
          <dgm:animOne val="branch"/>
          <dgm:animLvl val="lvl"/>
        </dgm:presLayoutVars>
      </dgm:prSet>
      <dgm:spPr/>
      <dgm:t>
        <a:bodyPr/>
        <a:lstStyle/>
        <a:p>
          <a:endParaRPr lang="ru-RU"/>
        </a:p>
      </dgm:t>
    </dgm:pt>
    <dgm:pt modelId="{1E3C358F-9722-44AF-A95B-7012417A4317}" type="pres">
      <dgm:prSet presAssocID="{053AE763-4FA8-4C06-A55D-F76D4B52CB99}" presName="thickLine" presStyleLbl="alignNode1" presStyleIdx="0" presStyleCnt="2"/>
      <dgm:spPr/>
    </dgm:pt>
    <dgm:pt modelId="{B26CD544-4728-4E8B-AC6E-8F9B64D5D691}" type="pres">
      <dgm:prSet presAssocID="{053AE763-4FA8-4C06-A55D-F76D4B52CB99}" presName="horz1" presStyleCnt="0"/>
      <dgm:spPr/>
    </dgm:pt>
    <dgm:pt modelId="{B0F3336A-047F-476B-9128-A61E29D65837}" type="pres">
      <dgm:prSet presAssocID="{053AE763-4FA8-4C06-A55D-F76D4B52CB99}" presName="tx1" presStyleLbl="revTx" presStyleIdx="0" presStyleCnt="7"/>
      <dgm:spPr/>
      <dgm:t>
        <a:bodyPr/>
        <a:lstStyle/>
        <a:p>
          <a:endParaRPr lang="ru-RU"/>
        </a:p>
      </dgm:t>
    </dgm:pt>
    <dgm:pt modelId="{322BADD6-A6A9-4A66-94BD-E391A231E01C}" type="pres">
      <dgm:prSet presAssocID="{053AE763-4FA8-4C06-A55D-F76D4B52CB99}" presName="vert1" presStyleCnt="0"/>
      <dgm:spPr/>
    </dgm:pt>
    <dgm:pt modelId="{74B10F84-CF50-4BFC-91F3-6AE0F631FCE6}" type="pres">
      <dgm:prSet presAssocID="{57E68BE3-8C1B-4EBD-A7DD-91DDD290466F}" presName="vertSpace2a" presStyleCnt="0"/>
      <dgm:spPr/>
    </dgm:pt>
    <dgm:pt modelId="{9D047DA9-D992-4880-9912-03F57F0EEA52}" type="pres">
      <dgm:prSet presAssocID="{57E68BE3-8C1B-4EBD-A7DD-91DDD290466F}" presName="horz2" presStyleCnt="0"/>
      <dgm:spPr/>
    </dgm:pt>
    <dgm:pt modelId="{CB4951C1-08C1-4164-807E-BF38232B0FD2}" type="pres">
      <dgm:prSet presAssocID="{57E68BE3-8C1B-4EBD-A7DD-91DDD290466F}" presName="horzSpace2" presStyleCnt="0"/>
      <dgm:spPr/>
    </dgm:pt>
    <dgm:pt modelId="{FEA28933-4600-4186-9703-57F1F6A0D130}" type="pres">
      <dgm:prSet presAssocID="{57E68BE3-8C1B-4EBD-A7DD-91DDD290466F}" presName="tx2" presStyleLbl="revTx" presStyleIdx="1" presStyleCnt="7"/>
      <dgm:spPr/>
      <dgm:t>
        <a:bodyPr/>
        <a:lstStyle/>
        <a:p>
          <a:endParaRPr lang="ru-RU"/>
        </a:p>
      </dgm:t>
    </dgm:pt>
    <dgm:pt modelId="{1A627CEE-E40F-4877-ADD2-E0889D9B41EB}" type="pres">
      <dgm:prSet presAssocID="{57E68BE3-8C1B-4EBD-A7DD-91DDD290466F}" presName="vert2" presStyleCnt="0"/>
      <dgm:spPr/>
    </dgm:pt>
    <dgm:pt modelId="{FDECE58C-FDA9-4398-82EE-14CFCA7EC18C}" type="pres">
      <dgm:prSet presAssocID="{57E68BE3-8C1B-4EBD-A7DD-91DDD290466F}" presName="thinLine2b" presStyleLbl="callout" presStyleIdx="0" presStyleCnt="5"/>
      <dgm:spPr/>
    </dgm:pt>
    <dgm:pt modelId="{D474D6F6-BB30-4028-88F3-91F688173FE5}" type="pres">
      <dgm:prSet presAssocID="{57E68BE3-8C1B-4EBD-A7DD-91DDD290466F}" presName="vertSpace2b" presStyleCnt="0"/>
      <dgm:spPr/>
    </dgm:pt>
    <dgm:pt modelId="{57563E34-BF2A-44C0-A58D-E3FA6D0C92D8}" type="pres">
      <dgm:prSet presAssocID="{83CDE6BA-1D2B-4F73-B804-78B6EDCFC1A1}" presName="horz2" presStyleCnt="0"/>
      <dgm:spPr/>
    </dgm:pt>
    <dgm:pt modelId="{C0A3EEF8-1535-4E76-8DB8-1381BEF442E3}" type="pres">
      <dgm:prSet presAssocID="{83CDE6BA-1D2B-4F73-B804-78B6EDCFC1A1}" presName="horzSpace2" presStyleCnt="0"/>
      <dgm:spPr/>
    </dgm:pt>
    <dgm:pt modelId="{9C63B4ED-E659-4F97-8196-313BAB369043}" type="pres">
      <dgm:prSet presAssocID="{83CDE6BA-1D2B-4F73-B804-78B6EDCFC1A1}" presName="tx2" presStyleLbl="revTx" presStyleIdx="2" presStyleCnt="7"/>
      <dgm:spPr/>
      <dgm:t>
        <a:bodyPr/>
        <a:lstStyle/>
        <a:p>
          <a:endParaRPr lang="ru-RU"/>
        </a:p>
      </dgm:t>
    </dgm:pt>
    <dgm:pt modelId="{8615EEDA-E737-4F97-953F-1094C831134F}" type="pres">
      <dgm:prSet presAssocID="{83CDE6BA-1D2B-4F73-B804-78B6EDCFC1A1}" presName="vert2" presStyleCnt="0"/>
      <dgm:spPr/>
    </dgm:pt>
    <dgm:pt modelId="{417CE81A-2774-4C7A-B754-3A430932FA87}" type="pres">
      <dgm:prSet presAssocID="{83CDE6BA-1D2B-4F73-B804-78B6EDCFC1A1}" presName="thinLine2b" presStyleLbl="callout" presStyleIdx="1" presStyleCnt="5"/>
      <dgm:spPr/>
    </dgm:pt>
    <dgm:pt modelId="{BFC2D17C-E8A3-4EDF-8808-3020E1DB1E6F}" type="pres">
      <dgm:prSet presAssocID="{83CDE6BA-1D2B-4F73-B804-78B6EDCFC1A1}" presName="vertSpace2b" presStyleCnt="0"/>
      <dgm:spPr/>
    </dgm:pt>
    <dgm:pt modelId="{1A445A30-C58A-4200-A4FC-C71DCB5CD8DE}" type="pres">
      <dgm:prSet presAssocID="{04E318C8-63BA-4044-8571-ACB76A22E318}" presName="thickLine" presStyleLbl="alignNode1" presStyleIdx="1" presStyleCnt="2"/>
      <dgm:spPr/>
    </dgm:pt>
    <dgm:pt modelId="{3E100D68-9265-4A59-A9C3-E30B4F0E35B6}" type="pres">
      <dgm:prSet presAssocID="{04E318C8-63BA-4044-8571-ACB76A22E318}" presName="horz1" presStyleCnt="0"/>
      <dgm:spPr/>
    </dgm:pt>
    <dgm:pt modelId="{472A3FC4-713E-420C-B454-DEFA5A543912}" type="pres">
      <dgm:prSet presAssocID="{04E318C8-63BA-4044-8571-ACB76A22E318}" presName="tx1" presStyleLbl="revTx" presStyleIdx="3" presStyleCnt="7"/>
      <dgm:spPr/>
      <dgm:t>
        <a:bodyPr/>
        <a:lstStyle/>
        <a:p>
          <a:endParaRPr lang="ru-RU"/>
        </a:p>
      </dgm:t>
    </dgm:pt>
    <dgm:pt modelId="{9FC68E20-3CC7-41F6-B6BB-150240B669A8}" type="pres">
      <dgm:prSet presAssocID="{04E318C8-63BA-4044-8571-ACB76A22E318}" presName="vert1" presStyleCnt="0"/>
      <dgm:spPr/>
    </dgm:pt>
    <dgm:pt modelId="{31DFFBDC-6DFB-45C0-84CC-DA4FC870292B}" type="pres">
      <dgm:prSet presAssocID="{1B2D69C5-1B82-4E3E-AAEF-051E6E98BCD0}" presName="vertSpace2a" presStyleCnt="0"/>
      <dgm:spPr/>
    </dgm:pt>
    <dgm:pt modelId="{02B10C58-C058-4917-A414-AA9BA7D3390A}" type="pres">
      <dgm:prSet presAssocID="{1B2D69C5-1B82-4E3E-AAEF-051E6E98BCD0}" presName="horz2" presStyleCnt="0"/>
      <dgm:spPr/>
    </dgm:pt>
    <dgm:pt modelId="{14360484-1C27-4B1A-9367-437669D00677}" type="pres">
      <dgm:prSet presAssocID="{1B2D69C5-1B82-4E3E-AAEF-051E6E98BCD0}" presName="horzSpace2" presStyleCnt="0"/>
      <dgm:spPr/>
    </dgm:pt>
    <dgm:pt modelId="{A6EFBC11-D5C4-4484-A764-4A7E6B8163E9}" type="pres">
      <dgm:prSet presAssocID="{1B2D69C5-1B82-4E3E-AAEF-051E6E98BCD0}" presName="tx2" presStyleLbl="revTx" presStyleIdx="4" presStyleCnt="7"/>
      <dgm:spPr/>
      <dgm:t>
        <a:bodyPr/>
        <a:lstStyle/>
        <a:p>
          <a:endParaRPr lang="ru-RU"/>
        </a:p>
      </dgm:t>
    </dgm:pt>
    <dgm:pt modelId="{462EEBC9-A0F2-4381-8E89-F5724AB0A9AC}" type="pres">
      <dgm:prSet presAssocID="{1B2D69C5-1B82-4E3E-AAEF-051E6E98BCD0}" presName="vert2" presStyleCnt="0"/>
      <dgm:spPr/>
    </dgm:pt>
    <dgm:pt modelId="{F506420E-EFDA-4F5F-89A0-F1CBE36E6CBB}" type="pres">
      <dgm:prSet presAssocID="{1B2D69C5-1B82-4E3E-AAEF-051E6E98BCD0}" presName="thinLine2b" presStyleLbl="callout" presStyleIdx="2" presStyleCnt="5"/>
      <dgm:spPr/>
    </dgm:pt>
    <dgm:pt modelId="{B55FDA47-A573-4BFC-8F54-84F88A0B966C}" type="pres">
      <dgm:prSet presAssocID="{1B2D69C5-1B82-4E3E-AAEF-051E6E98BCD0}" presName="vertSpace2b" presStyleCnt="0"/>
      <dgm:spPr/>
    </dgm:pt>
    <dgm:pt modelId="{0629527F-BDF9-487C-82B0-3E221BA98737}" type="pres">
      <dgm:prSet presAssocID="{FC8C9C6F-252B-40E4-86DC-7ED451A08D5D}" presName="horz2" presStyleCnt="0"/>
      <dgm:spPr/>
    </dgm:pt>
    <dgm:pt modelId="{2F9BE67E-5404-406A-8E1F-B2626CD136EC}" type="pres">
      <dgm:prSet presAssocID="{FC8C9C6F-252B-40E4-86DC-7ED451A08D5D}" presName="horzSpace2" presStyleCnt="0"/>
      <dgm:spPr/>
    </dgm:pt>
    <dgm:pt modelId="{B5CCF620-D5F6-43A7-ABF2-40D9AC81459E}" type="pres">
      <dgm:prSet presAssocID="{FC8C9C6F-252B-40E4-86DC-7ED451A08D5D}" presName="tx2" presStyleLbl="revTx" presStyleIdx="5" presStyleCnt="7"/>
      <dgm:spPr/>
      <dgm:t>
        <a:bodyPr/>
        <a:lstStyle/>
        <a:p>
          <a:endParaRPr lang="ru-RU"/>
        </a:p>
      </dgm:t>
    </dgm:pt>
    <dgm:pt modelId="{C9F4DCB0-8479-4FA0-ABF7-B002039965CB}" type="pres">
      <dgm:prSet presAssocID="{FC8C9C6F-252B-40E4-86DC-7ED451A08D5D}" presName="vert2" presStyleCnt="0"/>
      <dgm:spPr/>
    </dgm:pt>
    <dgm:pt modelId="{5FDB3861-A18C-403B-B26E-844AEAF9320D}" type="pres">
      <dgm:prSet presAssocID="{FC8C9C6F-252B-40E4-86DC-7ED451A08D5D}" presName="thinLine2b" presStyleLbl="callout" presStyleIdx="3" presStyleCnt="5"/>
      <dgm:spPr/>
    </dgm:pt>
    <dgm:pt modelId="{E096740C-5A75-407A-958B-872165946FD2}" type="pres">
      <dgm:prSet presAssocID="{FC8C9C6F-252B-40E4-86DC-7ED451A08D5D}" presName="vertSpace2b" presStyleCnt="0"/>
      <dgm:spPr/>
    </dgm:pt>
    <dgm:pt modelId="{DD47B718-0A5C-42E4-901C-FB72ED3239E6}" type="pres">
      <dgm:prSet presAssocID="{20635160-2120-411F-A9C1-ADE56506B113}" presName="horz2" presStyleCnt="0"/>
      <dgm:spPr/>
    </dgm:pt>
    <dgm:pt modelId="{927127BA-5395-46B7-BDA7-8314F1D08126}" type="pres">
      <dgm:prSet presAssocID="{20635160-2120-411F-A9C1-ADE56506B113}" presName="horzSpace2" presStyleCnt="0"/>
      <dgm:spPr/>
    </dgm:pt>
    <dgm:pt modelId="{2CACB3EB-8676-4967-A8C8-8A729023751F}" type="pres">
      <dgm:prSet presAssocID="{20635160-2120-411F-A9C1-ADE56506B113}" presName="tx2" presStyleLbl="revTx" presStyleIdx="6" presStyleCnt="7"/>
      <dgm:spPr/>
      <dgm:t>
        <a:bodyPr/>
        <a:lstStyle/>
        <a:p>
          <a:endParaRPr lang="ru-RU"/>
        </a:p>
      </dgm:t>
    </dgm:pt>
    <dgm:pt modelId="{4D286E83-9CB9-432D-AFE9-D0FDC84A1EB3}" type="pres">
      <dgm:prSet presAssocID="{20635160-2120-411F-A9C1-ADE56506B113}" presName="vert2" presStyleCnt="0"/>
      <dgm:spPr/>
    </dgm:pt>
    <dgm:pt modelId="{13E5E78E-CBFC-4966-A155-7E6A13CB9BDB}" type="pres">
      <dgm:prSet presAssocID="{20635160-2120-411F-A9C1-ADE56506B113}" presName="thinLine2b" presStyleLbl="callout" presStyleIdx="4" presStyleCnt="5"/>
      <dgm:spPr/>
    </dgm:pt>
    <dgm:pt modelId="{845F188F-8926-4D30-8E49-D5B151DAA7C3}" type="pres">
      <dgm:prSet presAssocID="{20635160-2120-411F-A9C1-ADE56506B113}" presName="vertSpace2b" presStyleCnt="0"/>
      <dgm:spPr/>
    </dgm:pt>
  </dgm:ptLst>
  <dgm:cxnLst>
    <dgm:cxn modelId="{5F74FF4F-0B53-47FA-9EE9-7AC2242FE58D}" type="presOf" srcId="{FC8C9C6F-252B-40E4-86DC-7ED451A08D5D}" destId="{B5CCF620-D5F6-43A7-ABF2-40D9AC81459E}" srcOrd="0" destOrd="0" presId="urn:microsoft.com/office/officeart/2008/layout/LinedList"/>
    <dgm:cxn modelId="{6A1EDAE2-85E3-48D2-AB0C-45DCA0887863}" type="presOf" srcId="{20635160-2120-411F-A9C1-ADE56506B113}" destId="{2CACB3EB-8676-4967-A8C8-8A729023751F}" srcOrd="0" destOrd="0" presId="urn:microsoft.com/office/officeart/2008/layout/LinedList"/>
    <dgm:cxn modelId="{2C75C6A5-694B-43B8-B798-9D6B36C9D094}" type="presOf" srcId="{04E318C8-63BA-4044-8571-ACB76A22E318}" destId="{472A3FC4-713E-420C-B454-DEFA5A543912}" srcOrd="0" destOrd="0" presId="urn:microsoft.com/office/officeart/2008/layout/LinedList"/>
    <dgm:cxn modelId="{3753543C-B93A-447C-8A92-288DCB7A14DF}" type="presOf" srcId="{4E4A2736-4CA0-4196-9454-97A65A896EBE}" destId="{93709AC7-4282-4D3A-9BBC-E4BBD8E94936}" srcOrd="0" destOrd="0" presId="urn:microsoft.com/office/officeart/2008/layout/LinedList"/>
    <dgm:cxn modelId="{B65B4D01-F826-48E0-A93F-F7B54CF79733}" type="presOf" srcId="{1B2D69C5-1B82-4E3E-AAEF-051E6E98BCD0}" destId="{A6EFBC11-D5C4-4484-A764-4A7E6B8163E9}" srcOrd="0" destOrd="0" presId="urn:microsoft.com/office/officeart/2008/layout/LinedList"/>
    <dgm:cxn modelId="{39B001BB-306E-4B67-B42C-9D84DE5B7759}" type="presOf" srcId="{053AE763-4FA8-4C06-A55D-F76D4B52CB99}" destId="{B0F3336A-047F-476B-9128-A61E29D65837}" srcOrd="0" destOrd="0" presId="urn:microsoft.com/office/officeart/2008/layout/LinedList"/>
    <dgm:cxn modelId="{1E2CE8F2-93ED-4164-8604-C7B3264F585D}" srcId="{053AE763-4FA8-4C06-A55D-F76D4B52CB99}" destId="{83CDE6BA-1D2B-4F73-B804-78B6EDCFC1A1}" srcOrd="1" destOrd="0" parTransId="{C03AE2F8-E67D-429E-968B-192B6FA8E5FA}" sibTransId="{EF291B56-2CA6-4C25-9417-2893CD16E6CF}"/>
    <dgm:cxn modelId="{64CD21D7-4C9E-42B6-9E1C-93E2636034D2}" srcId="{04E318C8-63BA-4044-8571-ACB76A22E318}" destId="{1B2D69C5-1B82-4E3E-AAEF-051E6E98BCD0}" srcOrd="0" destOrd="0" parTransId="{6559C339-847A-4ABC-92A1-172241902F59}" sibTransId="{B400717E-4EEC-499E-8468-4BB9F59C3C62}"/>
    <dgm:cxn modelId="{4AD7A61E-5DE4-4027-B863-003F29494559}" type="presOf" srcId="{57E68BE3-8C1B-4EBD-A7DD-91DDD290466F}" destId="{FEA28933-4600-4186-9703-57F1F6A0D130}" srcOrd="0" destOrd="0" presId="urn:microsoft.com/office/officeart/2008/layout/LinedList"/>
    <dgm:cxn modelId="{886CC190-E6B2-4B5E-ACAA-C3EE7C11F5AE}" srcId="{4E4A2736-4CA0-4196-9454-97A65A896EBE}" destId="{053AE763-4FA8-4C06-A55D-F76D4B52CB99}" srcOrd="0" destOrd="0" parTransId="{2617A38B-1CAF-4C7F-8DA7-3A9715003452}" sibTransId="{84C79C6D-286C-4F26-BFB1-E6B2B94F75FA}"/>
    <dgm:cxn modelId="{6BEF1DFA-E2DF-4CCE-9206-3FD4C1E7BE1D}" srcId="{053AE763-4FA8-4C06-A55D-F76D4B52CB99}" destId="{57E68BE3-8C1B-4EBD-A7DD-91DDD290466F}" srcOrd="0" destOrd="0" parTransId="{53884FC1-730E-4542-904A-AC5411198330}" sibTransId="{7DBDDD8D-6EA4-4612-9590-7F4AACBC4996}"/>
    <dgm:cxn modelId="{47731EBA-B898-40A6-9BEC-F5ADD4487C29}" srcId="{04E318C8-63BA-4044-8571-ACB76A22E318}" destId="{20635160-2120-411F-A9C1-ADE56506B113}" srcOrd="2" destOrd="0" parTransId="{E8083483-2A2E-4132-A512-803FD86868B1}" sibTransId="{5874368A-35BA-426A-9D43-4E98A8E4ABD3}"/>
    <dgm:cxn modelId="{8707BEE4-A4E9-4E0F-AA72-59A809A85C5C}" srcId="{04E318C8-63BA-4044-8571-ACB76A22E318}" destId="{FC8C9C6F-252B-40E4-86DC-7ED451A08D5D}" srcOrd="1" destOrd="0" parTransId="{C7C204E8-B189-4B95-B086-0CEC5DB06417}" sibTransId="{D8FA8239-DACB-43E4-8EA0-94D3DC449915}"/>
    <dgm:cxn modelId="{7032F0D1-618E-442F-8647-F0F919CB27B7}" type="presOf" srcId="{83CDE6BA-1D2B-4F73-B804-78B6EDCFC1A1}" destId="{9C63B4ED-E659-4F97-8196-313BAB369043}" srcOrd="0" destOrd="0" presId="urn:microsoft.com/office/officeart/2008/layout/LinedList"/>
    <dgm:cxn modelId="{74F7E3A1-17C6-404E-BBEF-B570E46C71B7}" srcId="{4E4A2736-4CA0-4196-9454-97A65A896EBE}" destId="{04E318C8-63BA-4044-8571-ACB76A22E318}" srcOrd="1" destOrd="0" parTransId="{E981D148-179A-4033-A56F-B4B4318887C5}" sibTransId="{7B45612F-1915-4425-B98F-CA9F8C95A040}"/>
    <dgm:cxn modelId="{B6D6B53B-6284-45F5-AD8D-C939CB6BF346}" type="presParOf" srcId="{93709AC7-4282-4D3A-9BBC-E4BBD8E94936}" destId="{1E3C358F-9722-44AF-A95B-7012417A4317}" srcOrd="0" destOrd="0" presId="urn:microsoft.com/office/officeart/2008/layout/LinedList"/>
    <dgm:cxn modelId="{E8DD418A-A0C5-4ABD-8A80-6DFE5BFE6618}" type="presParOf" srcId="{93709AC7-4282-4D3A-9BBC-E4BBD8E94936}" destId="{B26CD544-4728-4E8B-AC6E-8F9B64D5D691}" srcOrd="1" destOrd="0" presId="urn:microsoft.com/office/officeart/2008/layout/LinedList"/>
    <dgm:cxn modelId="{7EDC6005-093B-45E9-8F46-E81BD1664AE7}" type="presParOf" srcId="{B26CD544-4728-4E8B-AC6E-8F9B64D5D691}" destId="{B0F3336A-047F-476B-9128-A61E29D65837}" srcOrd="0" destOrd="0" presId="urn:microsoft.com/office/officeart/2008/layout/LinedList"/>
    <dgm:cxn modelId="{09B6B3D9-07A0-427B-983E-CFDB40CC2285}" type="presParOf" srcId="{B26CD544-4728-4E8B-AC6E-8F9B64D5D691}" destId="{322BADD6-A6A9-4A66-94BD-E391A231E01C}" srcOrd="1" destOrd="0" presId="urn:microsoft.com/office/officeart/2008/layout/LinedList"/>
    <dgm:cxn modelId="{BEB4D284-D479-4917-8226-BB1CE55D139F}" type="presParOf" srcId="{322BADD6-A6A9-4A66-94BD-E391A231E01C}" destId="{74B10F84-CF50-4BFC-91F3-6AE0F631FCE6}" srcOrd="0" destOrd="0" presId="urn:microsoft.com/office/officeart/2008/layout/LinedList"/>
    <dgm:cxn modelId="{322C913C-97D7-474B-9BDC-FE3457D60A79}" type="presParOf" srcId="{322BADD6-A6A9-4A66-94BD-E391A231E01C}" destId="{9D047DA9-D992-4880-9912-03F57F0EEA52}" srcOrd="1" destOrd="0" presId="urn:microsoft.com/office/officeart/2008/layout/LinedList"/>
    <dgm:cxn modelId="{EFC65A16-AC63-4ABF-92BF-B20C8C5D1FC5}" type="presParOf" srcId="{9D047DA9-D992-4880-9912-03F57F0EEA52}" destId="{CB4951C1-08C1-4164-807E-BF38232B0FD2}" srcOrd="0" destOrd="0" presId="urn:microsoft.com/office/officeart/2008/layout/LinedList"/>
    <dgm:cxn modelId="{833E38B8-9A12-4326-B10B-73BB09E881C6}" type="presParOf" srcId="{9D047DA9-D992-4880-9912-03F57F0EEA52}" destId="{FEA28933-4600-4186-9703-57F1F6A0D130}" srcOrd="1" destOrd="0" presId="urn:microsoft.com/office/officeart/2008/layout/LinedList"/>
    <dgm:cxn modelId="{9CCE5EB3-EF37-4BC7-BF16-229C92D4549B}" type="presParOf" srcId="{9D047DA9-D992-4880-9912-03F57F0EEA52}" destId="{1A627CEE-E40F-4877-ADD2-E0889D9B41EB}" srcOrd="2" destOrd="0" presId="urn:microsoft.com/office/officeart/2008/layout/LinedList"/>
    <dgm:cxn modelId="{7990C01E-36F2-45E0-B560-F5451B8F6C90}" type="presParOf" srcId="{322BADD6-A6A9-4A66-94BD-E391A231E01C}" destId="{FDECE58C-FDA9-4398-82EE-14CFCA7EC18C}" srcOrd="2" destOrd="0" presId="urn:microsoft.com/office/officeart/2008/layout/LinedList"/>
    <dgm:cxn modelId="{62C77E5B-DF23-4911-AE4E-7AB177B093A4}" type="presParOf" srcId="{322BADD6-A6A9-4A66-94BD-E391A231E01C}" destId="{D474D6F6-BB30-4028-88F3-91F688173FE5}" srcOrd="3" destOrd="0" presId="urn:microsoft.com/office/officeart/2008/layout/LinedList"/>
    <dgm:cxn modelId="{CB86760B-5FDE-409F-82D7-35ECBD6B6CC6}" type="presParOf" srcId="{322BADD6-A6A9-4A66-94BD-E391A231E01C}" destId="{57563E34-BF2A-44C0-A58D-E3FA6D0C92D8}" srcOrd="4" destOrd="0" presId="urn:microsoft.com/office/officeart/2008/layout/LinedList"/>
    <dgm:cxn modelId="{2B91AE40-9E69-4BEE-8016-5B7059C9D46C}" type="presParOf" srcId="{57563E34-BF2A-44C0-A58D-E3FA6D0C92D8}" destId="{C0A3EEF8-1535-4E76-8DB8-1381BEF442E3}" srcOrd="0" destOrd="0" presId="urn:microsoft.com/office/officeart/2008/layout/LinedList"/>
    <dgm:cxn modelId="{AF2AD6A7-E6CD-4DB9-9169-EACAF58154FF}" type="presParOf" srcId="{57563E34-BF2A-44C0-A58D-E3FA6D0C92D8}" destId="{9C63B4ED-E659-4F97-8196-313BAB369043}" srcOrd="1" destOrd="0" presId="urn:microsoft.com/office/officeart/2008/layout/LinedList"/>
    <dgm:cxn modelId="{C81AFF7A-90B4-4EF3-BCBF-64E30D8313C1}" type="presParOf" srcId="{57563E34-BF2A-44C0-A58D-E3FA6D0C92D8}" destId="{8615EEDA-E737-4F97-953F-1094C831134F}" srcOrd="2" destOrd="0" presId="urn:microsoft.com/office/officeart/2008/layout/LinedList"/>
    <dgm:cxn modelId="{0F43DDB7-A9FA-41E2-B11A-AB4BE9C4862F}" type="presParOf" srcId="{322BADD6-A6A9-4A66-94BD-E391A231E01C}" destId="{417CE81A-2774-4C7A-B754-3A430932FA87}" srcOrd="5" destOrd="0" presId="urn:microsoft.com/office/officeart/2008/layout/LinedList"/>
    <dgm:cxn modelId="{FF028A0B-5CA1-4B2B-A0EE-DCF1558E4F12}" type="presParOf" srcId="{322BADD6-A6A9-4A66-94BD-E391A231E01C}" destId="{BFC2D17C-E8A3-4EDF-8808-3020E1DB1E6F}" srcOrd="6" destOrd="0" presId="urn:microsoft.com/office/officeart/2008/layout/LinedList"/>
    <dgm:cxn modelId="{C2E6D5F7-2C50-4AF7-B4D6-DD43C9850D65}" type="presParOf" srcId="{93709AC7-4282-4D3A-9BBC-E4BBD8E94936}" destId="{1A445A30-C58A-4200-A4FC-C71DCB5CD8DE}" srcOrd="2" destOrd="0" presId="urn:microsoft.com/office/officeart/2008/layout/LinedList"/>
    <dgm:cxn modelId="{D2546C44-20D0-41A4-9FCD-DB0665889BF6}" type="presParOf" srcId="{93709AC7-4282-4D3A-9BBC-E4BBD8E94936}" destId="{3E100D68-9265-4A59-A9C3-E30B4F0E35B6}" srcOrd="3" destOrd="0" presId="urn:microsoft.com/office/officeart/2008/layout/LinedList"/>
    <dgm:cxn modelId="{EF25EB11-2280-4E2E-BEC0-7BDF822CA390}" type="presParOf" srcId="{3E100D68-9265-4A59-A9C3-E30B4F0E35B6}" destId="{472A3FC4-713E-420C-B454-DEFA5A543912}" srcOrd="0" destOrd="0" presId="urn:microsoft.com/office/officeart/2008/layout/LinedList"/>
    <dgm:cxn modelId="{E853C7FA-3278-408D-86FD-E0AA1DCD4FB5}" type="presParOf" srcId="{3E100D68-9265-4A59-A9C3-E30B4F0E35B6}" destId="{9FC68E20-3CC7-41F6-B6BB-150240B669A8}" srcOrd="1" destOrd="0" presId="urn:microsoft.com/office/officeart/2008/layout/LinedList"/>
    <dgm:cxn modelId="{3668D1A2-14C4-4155-ACFB-26DA10566385}" type="presParOf" srcId="{9FC68E20-3CC7-41F6-B6BB-150240B669A8}" destId="{31DFFBDC-6DFB-45C0-84CC-DA4FC870292B}" srcOrd="0" destOrd="0" presId="urn:microsoft.com/office/officeart/2008/layout/LinedList"/>
    <dgm:cxn modelId="{6FF2662C-6539-4C4F-8A30-DB5985FA0315}" type="presParOf" srcId="{9FC68E20-3CC7-41F6-B6BB-150240B669A8}" destId="{02B10C58-C058-4917-A414-AA9BA7D3390A}" srcOrd="1" destOrd="0" presId="urn:microsoft.com/office/officeart/2008/layout/LinedList"/>
    <dgm:cxn modelId="{C672D1F9-EB1F-4A3D-8013-7E904CDC450F}" type="presParOf" srcId="{02B10C58-C058-4917-A414-AA9BA7D3390A}" destId="{14360484-1C27-4B1A-9367-437669D00677}" srcOrd="0" destOrd="0" presId="urn:microsoft.com/office/officeart/2008/layout/LinedList"/>
    <dgm:cxn modelId="{56DA1B2F-7757-4F79-9380-4B38615349F9}" type="presParOf" srcId="{02B10C58-C058-4917-A414-AA9BA7D3390A}" destId="{A6EFBC11-D5C4-4484-A764-4A7E6B8163E9}" srcOrd="1" destOrd="0" presId="urn:microsoft.com/office/officeart/2008/layout/LinedList"/>
    <dgm:cxn modelId="{94DB80A8-BB17-4BD7-970B-26447645424D}" type="presParOf" srcId="{02B10C58-C058-4917-A414-AA9BA7D3390A}" destId="{462EEBC9-A0F2-4381-8E89-F5724AB0A9AC}" srcOrd="2" destOrd="0" presId="urn:microsoft.com/office/officeart/2008/layout/LinedList"/>
    <dgm:cxn modelId="{D261AC5F-7F74-4E60-AACF-6EA90AFF9026}" type="presParOf" srcId="{9FC68E20-3CC7-41F6-B6BB-150240B669A8}" destId="{F506420E-EFDA-4F5F-89A0-F1CBE36E6CBB}" srcOrd="2" destOrd="0" presId="urn:microsoft.com/office/officeart/2008/layout/LinedList"/>
    <dgm:cxn modelId="{D4882A31-F7C1-4955-B1A3-F2B199F06FD9}" type="presParOf" srcId="{9FC68E20-3CC7-41F6-B6BB-150240B669A8}" destId="{B55FDA47-A573-4BFC-8F54-84F88A0B966C}" srcOrd="3" destOrd="0" presId="urn:microsoft.com/office/officeart/2008/layout/LinedList"/>
    <dgm:cxn modelId="{0F831509-36BA-40F2-9929-B4B7B24314EE}" type="presParOf" srcId="{9FC68E20-3CC7-41F6-B6BB-150240B669A8}" destId="{0629527F-BDF9-487C-82B0-3E221BA98737}" srcOrd="4" destOrd="0" presId="urn:microsoft.com/office/officeart/2008/layout/LinedList"/>
    <dgm:cxn modelId="{183FA505-4A8B-4EB3-AF02-9EDD4FD1897C}" type="presParOf" srcId="{0629527F-BDF9-487C-82B0-3E221BA98737}" destId="{2F9BE67E-5404-406A-8E1F-B2626CD136EC}" srcOrd="0" destOrd="0" presId="urn:microsoft.com/office/officeart/2008/layout/LinedList"/>
    <dgm:cxn modelId="{1C389A74-F06A-4441-84CC-AF47B4F8CAC7}" type="presParOf" srcId="{0629527F-BDF9-487C-82B0-3E221BA98737}" destId="{B5CCF620-D5F6-43A7-ABF2-40D9AC81459E}" srcOrd="1" destOrd="0" presId="urn:microsoft.com/office/officeart/2008/layout/LinedList"/>
    <dgm:cxn modelId="{0F349A63-0CC6-47B1-8BFA-23320913898E}" type="presParOf" srcId="{0629527F-BDF9-487C-82B0-3E221BA98737}" destId="{C9F4DCB0-8479-4FA0-ABF7-B002039965CB}" srcOrd="2" destOrd="0" presId="urn:microsoft.com/office/officeart/2008/layout/LinedList"/>
    <dgm:cxn modelId="{F37ACBBC-6422-4308-9C27-D0A9A951AB3B}" type="presParOf" srcId="{9FC68E20-3CC7-41F6-B6BB-150240B669A8}" destId="{5FDB3861-A18C-403B-B26E-844AEAF9320D}" srcOrd="5" destOrd="0" presId="urn:microsoft.com/office/officeart/2008/layout/LinedList"/>
    <dgm:cxn modelId="{53E3B8BF-1ABD-42C3-8082-55D0E9147A54}" type="presParOf" srcId="{9FC68E20-3CC7-41F6-B6BB-150240B669A8}" destId="{E096740C-5A75-407A-958B-872165946FD2}" srcOrd="6" destOrd="0" presId="urn:microsoft.com/office/officeart/2008/layout/LinedList"/>
    <dgm:cxn modelId="{832FB496-9389-494F-A516-F7FB206DEEAD}" type="presParOf" srcId="{9FC68E20-3CC7-41F6-B6BB-150240B669A8}" destId="{DD47B718-0A5C-42E4-901C-FB72ED3239E6}" srcOrd="7" destOrd="0" presId="urn:microsoft.com/office/officeart/2008/layout/LinedList"/>
    <dgm:cxn modelId="{659430FE-9025-43EF-B144-6DBC23DC0863}" type="presParOf" srcId="{DD47B718-0A5C-42E4-901C-FB72ED3239E6}" destId="{927127BA-5395-46B7-BDA7-8314F1D08126}" srcOrd="0" destOrd="0" presId="urn:microsoft.com/office/officeart/2008/layout/LinedList"/>
    <dgm:cxn modelId="{C966D2DB-DEAA-406E-8F87-456C7AC2349D}" type="presParOf" srcId="{DD47B718-0A5C-42E4-901C-FB72ED3239E6}" destId="{2CACB3EB-8676-4967-A8C8-8A729023751F}" srcOrd="1" destOrd="0" presId="urn:microsoft.com/office/officeart/2008/layout/LinedList"/>
    <dgm:cxn modelId="{82CF530D-EBA0-46BC-9167-9F4B9F86AB7B}" type="presParOf" srcId="{DD47B718-0A5C-42E4-901C-FB72ED3239E6}" destId="{4D286E83-9CB9-432D-AFE9-D0FDC84A1EB3}" srcOrd="2" destOrd="0" presId="urn:microsoft.com/office/officeart/2008/layout/LinedList"/>
    <dgm:cxn modelId="{37EFC652-4639-407E-A7B1-8C0A22C0432B}" type="presParOf" srcId="{9FC68E20-3CC7-41F6-B6BB-150240B669A8}" destId="{13E5E78E-CBFC-4966-A155-7E6A13CB9BDB}" srcOrd="8" destOrd="0" presId="urn:microsoft.com/office/officeart/2008/layout/LinedList"/>
    <dgm:cxn modelId="{84EA17EC-0742-4F5C-A6F1-CA6C05C91E7F}" type="presParOf" srcId="{9FC68E20-3CC7-41F6-B6BB-150240B669A8}" destId="{845F188F-8926-4D30-8E49-D5B151DAA7C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3F3E85-75EC-4F93-9E2C-8B75DF38C35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20004C9B-812A-4EEE-91AD-B655C3767E10}">
      <dgm:prSet custT="1"/>
      <dgm:spPr>
        <a:solidFill>
          <a:schemeClr val="tx2"/>
        </a:solidFill>
      </dgm:spPr>
      <dgm:t>
        <a:bodyPr/>
        <a:lstStyle/>
        <a:p>
          <a:pPr algn="ctr" rtl="0"/>
          <a:r>
            <a:rPr lang="uz-Cyrl-UZ" sz="2000" b="1" dirty="0">
              <a:latin typeface="Times New Roman" panose="02020603050405020304" pitchFamily="18" charset="0"/>
              <a:cs typeface="Times New Roman" panose="02020603050405020304" pitchFamily="18" charset="0"/>
            </a:rPr>
            <a:t>Давлат органининг ёки бошқа ташкилотнинг ходимига алоқадор шахслар </a:t>
          </a:r>
          <a:endParaRPr lang="ru-RU" sz="2000" b="1" dirty="0">
            <a:latin typeface="Times New Roman" panose="02020603050405020304" pitchFamily="18" charset="0"/>
            <a:cs typeface="Times New Roman" panose="02020603050405020304" pitchFamily="18" charset="0"/>
          </a:endParaRPr>
        </a:p>
      </dgm:t>
    </dgm:pt>
    <dgm:pt modelId="{9DADCFA8-6DFC-495C-A0DD-3CBA5CE054E7}" type="parTrans" cxnId="{99E8EF58-BFC0-41E4-A8AC-CB73DD04FA19}">
      <dgm:prSet/>
      <dgm:spPr/>
      <dgm:t>
        <a:bodyPr/>
        <a:lstStyle/>
        <a:p>
          <a:endParaRPr lang="ru-RU" sz="2000"/>
        </a:p>
      </dgm:t>
    </dgm:pt>
    <dgm:pt modelId="{78CD813B-55AA-48B5-86BB-FD03EFEFA72D}" type="sibTrans" cxnId="{99E8EF58-BFC0-41E4-A8AC-CB73DD04FA19}">
      <dgm:prSet/>
      <dgm:spPr/>
      <dgm:t>
        <a:bodyPr/>
        <a:lstStyle/>
        <a:p>
          <a:endParaRPr lang="ru-RU" sz="2000"/>
        </a:p>
      </dgm:t>
    </dgm:pt>
    <dgm:pt modelId="{24A74FBD-2736-4C0D-9138-2A9A6F13A1D6}" type="pres">
      <dgm:prSet presAssocID="{803F3E85-75EC-4F93-9E2C-8B75DF38C356}" presName="linear" presStyleCnt="0">
        <dgm:presLayoutVars>
          <dgm:animLvl val="lvl"/>
          <dgm:resizeHandles val="exact"/>
        </dgm:presLayoutVars>
      </dgm:prSet>
      <dgm:spPr/>
      <dgm:t>
        <a:bodyPr/>
        <a:lstStyle/>
        <a:p>
          <a:endParaRPr lang="ru-RU"/>
        </a:p>
      </dgm:t>
    </dgm:pt>
    <dgm:pt modelId="{96463622-51ED-4011-BB39-CE76B920F3E6}" type="pres">
      <dgm:prSet presAssocID="{20004C9B-812A-4EEE-91AD-B655C3767E10}" presName="parentText" presStyleLbl="node1" presStyleIdx="0" presStyleCnt="1">
        <dgm:presLayoutVars>
          <dgm:chMax val="0"/>
          <dgm:bulletEnabled val="1"/>
        </dgm:presLayoutVars>
      </dgm:prSet>
      <dgm:spPr/>
      <dgm:t>
        <a:bodyPr/>
        <a:lstStyle/>
        <a:p>
          <a:endParaRPr lang="ru-RU"/>
        </a:p>
      </dgm:t>
    </dgm:pt>
  </dgm:ptLst>
  <dgm:cxnLst>
    <dgm:cxn modelId="{CF484D39-94C9-4F73-B8FD-60B9A5F414EA}" type="presOf" srcId="{20004C9B-812A-4EEE-91AD-B655C3767E10}" destId="{96463622-51ED-4011-BB39-CE76B920F3E6}" srcOrd="0" destOrd="0" presId="urn:microsoft.com/office/officeart/2005/8/layout/vList2"/>
    <dgm:cxn modelId="{99E8EF58-BFC0-41E4-A8AC-CB73DD04FA19}" srcId="{803F3E85-75EC-4F93-9E2C-8B75DF38C356}" destId="{20004C9B-812A-4EEE-91AD-B655C3767E10}" srcOrd="0" destOrd="0" parTransId="{9DADCFA8-6DFC-495C-A0DD-3CBA5CE054E7}" sibTransId="{78CD813B-55AA-48B5-86BB-FD03EFEFA72D}"/>
    <dgm:cxn modelId="{1970A66B-A4B3-4AAB-8B82-9E020D7599F4}" type="presOf" srcId="{803F3E85-75EC-4F93-9E2C-8B75DF38C356}" destId="{24A74FBD-2736-4C0D-9138-2A9A6F13A1D6}" srcOrd="0" destOrd="0" presId="urn:microsoft.com/office/officeart/2005/8/layout/vList2"/>
    <dgm:cxn modelId="{A834C8F9-685E-44E9-A134-92CE60CF216E}" type="presParOf" srcId="{24A74FBD-2736-4C0D-9138-2A9A6F13A1D6}" destId="{96463622-51ED-4011-BB39-CE76B920F3E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9B6872-E5DF-405A-BF35-794E7E5ADEB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9F020F2-58D7-42C8-B69B-2E1C178996AB}">
      <dgm:prSet custT="1"/>
      <dgm:spPr>
        <a:solidFill>
          <a:schemeClr val="tx2"/>
        </a:solidFill>
      </dgm:spPr>
      <dgm:t>
        <a:bodyPr/>
        <a:lstStyle/>
        <a:p>
          <a:pPr algn="ctr" rtl="0"/>
          <a:r>
            <a:rPr lang="uz-Cyrl-UZ" sz="1800" b="1" dirty="0">
              <a:latin typeface="Times New Roman" panose="02020603050405020304" pitchFamily="18" charset="0"/>
              <a:cs typeface="Times New Roman" panose="02020603050405020304" pitchFamily="18" charset="0"/>
            </a:rPr>
            <a:t>Давлат органи ёки бошқа ташкилот ходимининг фаолиятида манфаатлар тўқнашувининг олдини олиш бўйича чекловлар</a:t>
          </a:r>
          <a:endParaRPr lang="ru-RU" sz="1800" dirty="0">
            <a:latin typeface="Times New Roman" panose="02020603050405020304" pitchFamily="18" charset="0"/>
            <a:cs typeface="Times New Roman" panose="02020603050405020304" pitchFamily="18" charset="0"/>
          </a:endParaRPr>
        </a:p>
      </dgm:t>
    </dgm:pt>
    <dgm:pt modelId="{33A4E892-3EA1-4DAE-B017-F338F745DA25}" type="parTrans" cxnId="{1F33410F-675B-4F5F-A9F6-4894A1513705}">
      <dgm:prSet/>
      <dgm:spPr/>
      <dgm:t>
        <a:bodyPr/>
        <a:lstStyle/>
        <a:p>
          <a:endParaRPr lang="ru-RU"/>
        </a:p>
      </dgm:t>
    </dgm:pt>
    <dgm:pt modelId="{0041D6FF-0FDC-4A5E-A103-E9985D8E2363}" type="sibTrans" cxnId="{1F33410F-675B-4F5F-A9F6-4894A1513705}">
      <dgm:prSet/>
      <dgm:spPr/>
      <dgm:t>
        <a:bodyPr/>
        <a:lstStyle/>
        <a:p>
          <a:endParaRPr lang="ru-RU"/>
        </a:p>
      </dgm:t>
    </dgm:pt>
    <dgm:pt modelId="{DB54E7C1-C8A4-4B93-B1A3-0CDFDE0BED08}" type="pres">
      <dgm:prSet presAssocID="{7F9B6872-E5DF-405A-BF35-794E7E5ADEB9}" presName="linear" presStyleCnt="0">
        <dgm:presLayoutVars>
          <dgm:animLvl val="lvl"/>
          <dgm:resizeHandles val="exact"/>
        </dgm:presLayoutVars>
      </dgm:prSet>
      <dgm:spPr/>
      <dgm:t>
        <a:bodyPr/>
        <a:lstStyle/>
        <a:p>
          <a:endParaRPr lang="ru-RU"/>
        </a:p>
      </dgm:t>
    </dgm:pt>
    <dgm:pt modelId="{5B9CCDEF-9324-4492-8FB2-17DB7B3FE337}" type="pres">
      <dgm:prSet presAssocID="{79F020F2-58D7-42C8-B69B-2E1C178996AB}" presName="parentText" presStyleLbl="node1" presStyleIdx="0" presStyleCnt="1">
        <dgm:presLayoutVars>
          <dgm:chMax val="0"/>
          <dgm:bulletEnabled val="1"/>
        </dgm:presLayoutVars>
      </dgm:prSet>
      <dgm:spPr/>
      <dgm:t>
        <a:bodyPr/>
        <a:lstStyle/>
        <a:p>
          <a:endParaRPr lang="ru-RU"/>
        </a:p>
      </dgm:t>
    </dgm:pt>
  </dgm:ptLst>
  <dgm:cxnLst>
    <dgm:cxn modelId="{684A2841-AF8F-49D7-968E-7C92EB8E2FA8}" type="presOf" srcId="{7F9B6872-E5DF-405A-BF35-794E7E5ADEB9}" destId="{DB54E7C1-C8A4-4B93-B1A3-0CDFDE0BED08}" srcOrd="0" destOrd="0" presId="urn:microsoft.com/office/officeart/2005/8/layout/vList2"/>
    <dgm:cxn modelId="{1F33410F-675B-4F5F-A9F6-4894A1513705}" srcId="{7F9B6872-E5DF-405A-BF35-794E7E5ADEB9}" destId="{79F020F2-58D7-42C8-B69B-2E1C178996AB}" srcOrd="0" destOrd="0" parTransId="{33A4E892-3EA1-4DAE-B017-F338F745DA25}" sibTransId="{0041D6FF-0FDC-4A5E-A103-E9985D8E2363}"/>
    <dgm:cxn modelId="{7744636B-5850-471D-9179-8C0107EAC1EE}" type="presOf" srcId="{79F020F2-58D7-42C8-B69B-2E1C178996AB}" destId="{5B9CCDEF-9324-4492-8FB2-17DB7B3FE337}" srcOrd="0" destOrd="0" presId="urn:microsoft.com/office/officeart/2005/8/layout/vList2"/>
    <dgm:cxn modelId="{131ED2BA-91B1-4659-8B4E-9214D51A7F54}" type="presParOf" srcId="{DB54E7C1-C8A4-4B93-B1A3-0CDFDE0BED08}" destId="{5B9CCDEF-9324-4492-8FB2-17DB7B3FE3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0B1A7DA-3A6F-4061-9C05-2E072481E3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A28CB5-4436-4913-975E-9A99751BC2B4}">
      <dgm:prSet custT="1"/>
      <dgm:spPr/>
      <dgm:t>
        <a:bodyPr/>
        <a:lstStyle/>
        <a:p>
          <a:pPr algn="just" rtl="0"/>
          <a:r>
            <a:rPr lang="uz-Cyrl-UZ" sz="1400" dirty="0"/>
            <a:t>хизмат мавқеини суиистеъмол қилиш орқали шахсий наф олишга;</a:t>
          </a:r>
          <a:endParaRPr lang="ru-RU" sz="1400" dirty="0"/>
        </a:p>
      </dgm:t>
    </dgm:pt>
    <dgm:pt modelId="{898F6C59-4A79-41EA-BDB3-18CB651BB9C4}" type="parTrans" cxnId="{77D58B49-57CE-4AE6-8DC8-FD5719E8155A}">
      <dgm:prSet/>
      <dgm:spPr/>
      <dgm:t>
        <a:bodyPr/>
        <a:lstStyle/>
        <a:p>
          <a:pPr algn="just"/>
          <a:endParaRPr lang="ru-RU" sz="1400"/>
        </a:p>
      </dgm:t>
    </dgm:pt>
    <dgm:pt modelId="{ECE8477E-77F9-4293-B623-6FB97551DF5E}" type="sibTrans" cxnId="{77D58B49-57CE-4AE6-8DC8-FD5719E8155A}">
      <dgm:prSet/>
      <dgm:spPr/>
      <dgm:t>
        <a:bodyPr/>
        <a:lstStyle/>
        <a:p>
          <a:pPr algn="just"/>
          <a:endParaRPr lang="ru-RU" sz="1400"/>
        </a:p>
      </dgm:t>
    </dgm:pt>
    <dgm:pt modelId="{ABFC92E2-3355-4E05-B778-03752F5087D7}">
      <dgm:prSet custT="1"/>
      <dgm:spPr/>
      <dgm:t>
        <a:bodyPr/>
        <a:lstStyle/>
        <a:p>
          <a:pPr algn="just" rtl="0"/>
          <a:r>
            <a:rPr lang="uz-Cyrl-UZ" sz="1400" dirty="0"/>
            <a:t>манфаатлар тўқнашуви ҳақидаги ахборотни ошкор этиш чоғида маълумотларни яширишга ёхуд била туриб ёлғон ёки нотўғри ахборот тақдим этишга;</a:t>
          </a:r>
          <a:endParaRPr lang="ru-RU" sz="1400" dirty="0"/>
        </a:p>
      </dgm:t>
    </dgm:pt>
    <dgm:pt modelId="{B8F59430-DEC0-46F1-8AAD-3FC33A524618}" type="parTrans" cxnId="{DA4B965F-1AC9-485D-A713-29037E23A4E2}">
      <dgm:prSet/>
      <dgm:spPr/>
      <dgm:t>
        <a:bodyPr/>
        <a:lstStyle/>
        <a:p>
          <a:pPr algn="just"/>
          <a:endParaRPr lang="ru-RU" sz="1400"/>
        </a:p>
      </dgm:t>
    </dgm:pt>
    <dgm:pt modelId="{2A01E9EE-13AF-4EC4-B0F0-7369DEB82D44}" type="sibTrans" cxnId="{DA4B965F-1AC9-485D-A713-29037E23A4E2}">
      <dgm:prSet/>
      <dgm:spPr/>
      <dgm:t>
        <a:bodyPr/>
        <a:lstStyle/>
        <a:p>
          <a:pPr algn="just"/>
          <a:endParaRPr lang="ru-RU" sz="1400"/>
        </a:p>
      </dgm:t>
    </dgm:pt>
    <dgm:pt modelId="{42061A12-FC57-4D75-9896-9B0309FB31DE}">
      <dgm:prSet custT="1"/>
      <dgm:spPr/>
      <dgm:t>
        <a:bodyPr/>
        <a:lstStyle/>
        <a:p>
          <a:pPr algn="just" rtl="0"/>
          <a:r>
            <a:rPr lang="uz-Cyrl-UZ" sz="1400" dirty="0"/>
            <a:t>бири бошқасига бўйсунувчи ёки бири бошқасининг назоратидаги ташкилотларда ўриндошлик бўйича ишлашга, бундан қонунчиликда назарда тутилган ҳоллар мустасно;</a:t>
          </a:r>
          <a:endParaRPr lang="ru-RU" sz="1400" dirty="0"/>
        </a:p>
      </dgm:t>
    </dgm:pt>
    <dgm:pt modelId="{74677692-B2E3-48E8-B29F-D5DDA3FEEA1F}" type="parTrans" cxnId="{483D1F53-D81D-4F9E-A4B5-228221F55AB8}">
      <dgm:prSet/>
      <dgm:spPr/>
      <dgm:t>
        <a:bodyPr/>
        <a:lstStyle/>
        <a:p>
          <a:pPr algn="just"/>
          <a:endParaRPr lang="ru-RU" sz="1400"/>
        </a:p>
      </dgm:t>
    </dgm:pt>
    <dgm:pt modelId="{519B1C8C-5856-4524-9B8C-207C9DC17718}" type="sibTrans" cxnId="{483D1F53-D81D-4F9E-A4B5-228221F55AB8}">
      <dgm:prSet/>
      <dgm:spPr/>
      <dgm:t>
        <a:bodyPr/>
        <a:lstStyle/>
        <a:p>
          <a:pPr algn="just"/>
          <a:endParaRPr lang="ru-RU" sz="1400"/>
        </a:p>
      </dgm:t>
    </dgm:pt>
    <dgm:pt modelId="{EF05DF48-8F9E-43E0-AD44-70DE09586C11}">
      <dgm:prSet custT="1"/>
      <dgm:spPr/>
      <dgm:t>
        <a:bodyPr/>
        <a:lstStyle/>
        <a:p>
          <a:pPr algn="just" rtl="0"/>
          <a:r>
            <a:rPr lang="uz-Cyrl-UZ" sz="1400" dirty="0"/>
            <a:t>тижорат ташкилотларининг таъсисчиси (акциядори, иштирокчиси) бўлишга, бундан акциядорлик жамиятларининг эркин муомалада бўлган акцияларининг ўн фоизигача эгалик қилиш ҳоллари мустасно (</a:t>
          </a:r>
          <a:r>
            <a:rPr lang="uz-Cyrl-UZ" sz="1400" i="1" dirty="0"/>
            <a:t>давлат органларининг ходимига, давлат муассасаларининг </a:t>
          </a:r>
          <a:br>
            <a:rPr lang="uz-Cyrl-UZ" sz="1400" i="1" dirty="0"/>
          </a:br>
          <a:r>
            <a:rPr lang="uz-Cyrl-UZ" sz="1400" i="1" dirty="0"/>
            <a:t>ва давлат унитар корхоналарининг, ўз устав фондида (устав капиталида) давлат улуши 50 фоиз миқдорда ва ундан ортиқ бўлган акциядорлик жамиятларининг раҳбарларига нисбатан татбиқ этилади</a:t>
          </a:r>
          <a:r>
            <a:rPr lang="uz-Cyrl-UZ" sz="1400" dirty="0"/>
            <a:t>)</a:t>
          </a:r>
          <a:endParaRPr lang="ru-RU" sz="1400" dirty="0"/>
        </a:p>
      </dgm:t>
    </dgm:pt>
    <dgm:pt modelId="{D357AC1D-3372-4C63-A305-B57EEB2ADE33}" type="parTrans" cxnId="{E29BD178-AB29-4644-AF29-00DA586C19F8}">
      <dgm:prSet/>
      <dgm:spPr/>
      <dgm:t>
        <a:bodyPr/>
        <a:lstStyle/>
        <a:p>
          <a:pPr algn="just"/>
          <a:endParaRPr lang="ru-RU" sz="1400"/>
        </a:p>
      </dgm:t>
    </dgm:pt>
    <dgm:pt modelId="{7FD9A86D-C2A3-4A52-9956-A723E5E2F87C}" type="sibTrans" cxnId="{E29BD178-AB29-4644-AF29-00DA586C19F8}">
      <dgm:prSet/>
      <dgm:spPr/>
      <dgm:t>
        <a:bodyPr/>
        <a:lstStyle/>
        <a:p>
          <a:pPr algn="just"/>
          <a:endParaRPr lang="ru-RU" sz="1400"/>
        </a:p>
      </dgm:t>
    </dgm:pt>
    <dgm:pt modelId="{9DEBC17A-B361-4D69-B9BF-CD46C573F4B1}">
      <dgm:prSet custT="1"/>
      <dgm:spPr/>
      <dgm:t>
        <a:bodyPr/>
        <a:lstStyle/>
        <a:p>
          <a:pPr algn="just" rtl="0"/>
          <a:r>
            <a:rPr lang="uz-Cyrl-UZ" sz="1400" dirty="0"/>
            <a:t>ўзи меҳнат (хизмат) фаолиятини амалга ошираётган ташкилотнинг назоратида бўлган тижорат ташкилотларининг акцияларига ёки устав фондидаги (устав капиталидаги) улушларига ўзи ёки яқин қариндошлари эгалик қилишига, шунингдек ушбу ташкилотларнинг бошқарув органи аъзоси бўлишига, бундан бу фаолият қонунчиликка мувофиқ лавозим мажбуриятлари ҳисобланадиган ҳоллар мустасно. </a:t>
          </a:r>
          <a:endParaRPr lang="ru-RU" sz="1400" dirty="0"/>
        </a:p>
      </dgm:t>
    </dgm:pt>
    <dgm:pt modelId="{891BDF99-B156-4144-AFE9-0F5EC7248BDE}" type="parTrans" cxnId="{653810EA-C775-4679-99ED-B77698FEFACA}">
      <dgm:prSet/>
      <dgm:spPr/>
      <dgm:t>
        <a:bodyPr/>
        <a:lstStyle/>
        <a:p>
          <a:pPr algn="just"/>
          <a:endParaRPr lang="ru-RU" sz="1400"/>
        </a:p>
      </dgm:t>
    </dgm:pt>
    <dgm:pt modelId="{F94692ED-99FE-49F7-BA39-0E324F9ABAEE}" type="sibTrans" cxnId="{653810EA-C775-4679-99ED-B77698FEFACA}">
      <dgm:prSet/>
      <dgm:spPr/>
      <dgm:t>
        <a:bodyPr/>
        <a:lstStyle/>
        <a:p>
          <a:pPr algn="just"/>
          <a:endParaRPr lang="ru-RU" sz="1400"/>
        </a:p>
      </dgm:t>
    </dgm:pt>
    <dgm:pt modelId="{9CC0B311-BED9-4DE4-9C89-0B07A3C5D25E}">
      <dgm:prSet custT="1"/>
      <dgm:spPr/>
      <dgm:t>
        <a:bodyPr/>
        <a:lstStyle/>
        <a:p>
          <a:pPr algn="just" rtl="0"/>
          <a:r>
            <a:rPr lang="uz-Cyrl-UZ" sz="1400" dirty="0"/>
            <a:t>ўзи меҳнат (хизмат) фаолиятини амалга ошираётган давлат органларида ёки бошқа ташкилотларда ўзига тааллуқли бўлган ишларни кўриб чиқишда ёки ўзига алоқадор шахсларга тааллуқли бўлган ишларни кўриб чиқишда вакил сифатида иштирок этишга, агар у қонунчиликка мувофиқ қонуний вакил бўлмаса;</a:t>
          </a:r>
          <a:endParaRPr lang="ru-RU" sz="1400" dirty="0"/>
        </a:p>
      </dgm:t>
    </dgm:pt>
    <dgm:pt modelId="{AF4ACA87-D2E5-48E5-A7BD-1294509B257D}" type="parTrans" cxnId="{98375257-3CDE-4EF9-8F8E-34A241B6EDC2}">
      <dgm:prSet/>
      <dgm:spPr/>
      <dgm:t>
        <a:bodyPr/>
        <a:lstStyle/>
        <a:p>
          <a:pPr algn="just"/>
          <a:endParaRPr lang="ru-RU" sz="1400"/>
        </a:p>
      </dgm:t>
    </dgm:pt>
    <dgm:pt modelId="{06FAA2C2-1263-465D-AEDF-586FC98BC0C7}" type="sibTrans" cxnId="{98375257-3CDE-4EF9-8F8E-34A241B6EDC2}">
      <dgm:prSet/>
      <dgm:spPr/>
      <dgm:t>
        <a:bodyPr/>
        <a:lstStyle/>
        <a:p>
          <a:pPr algn="just"/>
          <a:endParaRPr lang="ru-RU" sz="1400"/>
        </a:p>
      </dgm:t>
    </dgm:pt>
    <dgm:pt modelId="{2B71F9DF-BA1D-448F-AF42-717D3675F112}">
      <dgm:prSet custT="1"/>
      <dgm:spPr/>
      <dgm:t>
        <a:bodyPr/>
        <a:lstStyle/>
        <a:p>
          <a:pPr algn="just" rtl="0"/>
          <a:r>
            <a:rPr lang="uz-Cyrl-UZ" sz="1400" dirty="0"/>
            <a:t>ўзи меҳнат (хизмат) фаолиятини амалга ошираётган ташкилотнинг мол-мулкини сотиб олишда ёки ижарага олишда ўзи иштирок этишга, шунингдек ушбу савдоларда ўзига алоқадор шахсларнинг иштирок этишига ҳақли эмас.</a:t>
          </a:r>
          <a:endParaRPr lang="ru-RU" sz="1400" dirty="0"/>
        </a:p>
      </dgm:t>
    </dgm:pt>
    <dgm:pt modelId="{14FCA89A-7786-462D-81EC-F8A3C1B4BC3E}" type="parTrans" cxnId="{53C497AD-7F68-4272-9E65-EF0719149C7E}">
      <dgm:prSet/>
      <dgm:spPr/>
      <dgm:t>
        <a:bodyPr/>
        <a:lstStyle/>
        <a:p>
          <a:pPr algn="just"/>
          <a:endParaRPr lang="ru-RU" sz="1400"/>
        </a:p>
      </dgm:t>
    </dgm:pt>
    <dgm:pt modelId="{2AEE4323-8233-4885-AEAB-E4BC320A4E1D}" type="sibTrans" cxnId="{53C497AD-7F68-4272-9E65-EF0719149C7E}">
      <dgm:prSet/>
      <dgm:spPr/>
      <dgm:t>
        <a:bodyPr/>
        <a:lstStyle/>
        <a:p>
          <a:pPr algn="just"/>
          <a:endParaRPr lang="ru-RU" sz="1400"/>
        </a:p>
      </dgm:t>
    </dgm:pt>
    <dgm:pt modelId="{7D24977F-074B-4073-A009-5990053F9E75}" type="pres">
      <dgm:prSet presAssocID="{40B1A7DA-3A6F-4061-9C05-2E072481E302}" presName="vert0" presStyleCnt="0">
        <dgm:presLayoutVars>
          <dgm:dir/>
          <dgm:animOne val="branch"/>
          <dgm:animLvl val="lvl"/>
        </dgm:presLayoutVars>
      </dgm:prSet>
      <dgm:spPr/>
      <dgm:t>
        <a:bodyPr/>
        <a:lstStyle/>
        <a:p>
          <a:endParaRPr lang="ru-RU"/>
        </a:p>
      </dgm:t>
    </dgm:pt>
    <dgm:pt modelId="{C3DEA180-1ED9-4FF9-8B90-D0F5153211BD}" type="pres">
      <dgm:prSet presAssocID="{B4A28CB5-4436-4913-975E-9A99751BC2B4}" presName="thickLine" presStyleLbl="alignNode1" presStyleIdx="0" presStyleCnt="7"/>
      <dgm:spPr/>
    </dgm:pt>
    <dgm:pt modelId="{4D852EA3-50EF-466F-8E83-EB0AEBD84C4F}" type="pres">
      <dgm:prSet presAssocID="{B4A28CB5-4436-4913-975E-9A99751BC2B4}" presName="horz1" presStyleCnt="0"/>
      <dgm:spPr/>
    </dgm:pt>
    <dgm:pt modelId="{AAB31763-0A67-4EC8-A65B-77E2DA209F19}" type="pres">
      <dgm:prSet presAssocID="{B4A28CB5-4436-4913-975E-9A99751BC2B4}" presName="tx1" presStyleLbl="revTx" presStyleIdx="0" presStyleCnt="7"/>
      <dgm:spPr/>
      <dgm:t>
        <a:bodyPr/>
        <a:lstStyle/>
        <a:p>
          <a:endParaRPr lang="ru-RU"/>
        </a:p>
      </dgm:t>
    </dgm:pt>
    <dgm:pt modelId="{5A51FF66-CF7E-4359-847E-5868FC5A026F}" type="pres">
      <dgm:prSet presAssocID="{B4A28CB5-4436-4913-975E-9A99751BC2B4}" presName="vert1" presStyleCnt="0"/>
      <dgm:spPr/>
    </dgm:pt>
    <dgm:pt modelId="{2C9521B0-13E4-42EB-9295-BC570C26F109}" type="pres">
      <dgm:prSet presAssocID="{ABFC92E2-3355-4E05-B778-03752F5087D7}" presName="thickLine" presStyleLbl="alignNode1" presStyleIdx="1" presStyleCnt="7"/>
      <dgm:spPr/>
    </dgm:pt>
    <dgm:pt modelId="{436FEB0E-32A2-42D7-9FC6-2186D62F3453}" type="pres">
      <dgm:prSet presAssocID="{ABFC92E2-3355-4E05-B778-03752F5087D7}" presName="horz1" presStyleCnt="0"/>
      <dgm:spPr/>
    </dgm:pt>
    <dgm:pt modelId="{D5B2FE5D-6069-4527-8E98-7BCD35938BF6}" type="pres">
      <dgm:prSet presAssocID="{ABFC92E2-3355-4E05-B778-03752F5087D7}" presName="tx1" presStyleLbl="revTx" presStyleIdx="1" presStyleCnt="7"/>
      <dgm:spPr/>
      <dgm:t>
        <a:bodyPr/>
        <a:lstStyle/>
        <a:p>
          <a:endParaRPr lang="ru-RU"/>
        </a:p>
      </dgm:t>
    </dgm:pt>
    <dgm:pt modelId="{8FE7FB75-88A7-4BD0-B57F-AD3AC680DD8B}" type="pres">
      <dgm:prSet presAssocID="{ABFC92E2-3355-4E05-B778-03752F5087D7}" presName="vert1" presStyleCnt="0"/>
      <dgm:spPr/>
    </dgm:pt>
    <dgm:pt modelId="{BCB9DDEB-5EFE-4139-A5B7-204341C5BB35}" type="pres">
      <dgm:prSet presAssocID="{42061A12-FC57-4D75-9896-9B0309FB31DE}" presName="thickLine" presStyleLbl="alignNode1" presStyleIdx="2" presStyleCnt="7"/>
      <dgm:spPr/>
    </dgm:pt>
    <dgm:pt modelId="{0651C054-6405-46A1-95D3-6B9F7E085BCC}" type="pres">
      <dgm:prSet presAssocID="{42061A12-FC57-4D75-9896-9B0309FB31DE}" presName="horz1" presStyleCnt="0"/>
      <dgm:spPr/>
    </dgm:pt>
    <dgm:pt modelId="{18290482-44C5-4C49-8396-4D8AFC52DE00}" type="pres">
      <dgm:prSet presAssocID="{42061A12-FC57-4D75-9896-9B0309FB31DE}" presName="tx1" presStyleLbl="revTx" presStyleIdx="2" presStyleCnt="7"/>
      <dgm:spPr/>
      <dgm:t>
        <a:bodyPr/>
        <a:lstStyle/>
        <a:p>
          <a:endParaRPr lang="ru-RU"/>
        </a:p>
      </dgm:t>
    </dgm:pt>
    <dgm:pt modelId="{9415CA90-FFC2-4B63-BBC4-9586E21D8DDB}" type="pres">
      <dgm:prSet presAssocID="{42061A12-FC57-4D75-9896-9B0309FB31DE}" presName="vert1" presStyleCnt="0"/>
      <dgm:spPr/>
    </dgm:pt>
    <dgm:pt modelId="{19A2DC2A-38FA-4123-9D12-B701FAFBD37D}" type="pres">
      <dgm:prSet presAssocID="{EF05DF48-8F9E-43E0-AD44-70DE09586C11}" presName="thickLine" presStyleLbl="alignNode1" presStyleIdx="3" presStyleCnt="7"/>
      <dgm:spPr/>
    </dgm:pt>
    <dgm:pt modelId="{7A2C2927-34CC-46FB-A3DA-CE6D18D27FD5}" type="pres">
      <dgm:prSet presAssocID="{EF05DF48-8F9E-43E0-AD44-70DE09586C11}" presName="horz1" presStyleCnt="0"/>
      <dgm:spPr/>
    </dgm:pt>
    <dgm:pt modelId="{DEF56114-D552-49F6-8120-B68ABA0B0426}" type="pres">
      <dgm:prSet presAssocID="{EF05DF48-8F9E-43E0-AD44-70DE09586C11}" presName="tx1" presStyleLbl="revTx" presStyleIdx="3" presStyleCnt="7" custScaleY="144042"/>
      <dgm:spPr/>
      <dgm:t>
        <a:bodyPr/>
        <a:lstStyle/>
        <a:p>
          <a:endParaRPr lang="ru-RU"/>
        </a:p>
      </dgm:t>
    </dgm:pt>
    <dgm:pt modelId="{A2D8A9BE-A65B-464D-9BCE-8DEB099C4025}" type="pres">
      <dgm:prSet presAssocID="{EF05DF48-8F9E-43E0-AD44-70DE09586C11}" presName="vert1" presStyleCnt="0"/>
      <dgm:spPr/>
    </dgm:pt>
    <dgm:pt modelId="{E67E8344-96E5-4B0C-B555-E7A2003BE7EA}" type="pres">
      <dgm:prSet presAssocID="{9DEBC17A-B361-4D69-B9BF-CD46C573F4B1}" presName="thickLine" presStyleLbl="alignNode1" presStyleIdx="4" presStyleCnt="7"/>
      <dgm:spPr/>
    </dgm:pt>
    <dgm:pt modelId="{4CE958A1-FA60-48AC-82E9-21803A12CA5D}" type="pres">
      <dgm:prSet presAssocID="{9DEBC17A-B361-4D69-B9BF-CD46C573F4B1}" presName="horz1" presStyleCnt="0"/>
      <dgm:spPr/>
    </dgm:pt>
    <dgm:pt modelId="{EC1C63C0-074A-49E8-9F9D-64A01B24A03E}" type="pres">
      <dgm:prSet presAssocID="{9DEBC17A-B361-4D69-B9BF-CD46C573F4B1}" presName="tx1" presStyleLbl="revTx" presStyleIdx="4" presStyleCnt="7"/>
      <dgm:spPr/>
      <dgm:t>
        <a:bodyPr/>
        <a:lstStyle/>
        <a:p>
          <a:endParaRPr lang="ru-RU"/>
        </a:p>
      </dgm:t>
    </dgm:pt>
    <dgm:pt modelId="{1CE47624-4E04-45C3-B3F9-4BBCFCD8006E}" type="pres">
      <dgm:prSet presAssocID="{9DEBC17A-B361-4D69-B9BF-CD46C573F4B1}" presName="vert1" presStyleCnt="0"/>
      <dgm:spPr/>
    </dgm:pt>
    <dgm:pt modelId="{54344DCA-DE76-48F1-A9DF-E13BCF7CA901}" type="pres">
      <dgm:prSet presAssocID="{9CC0B311-BED9-4DE4-9C89-0B07A3C5D25E}" presName="thickLine" presStyleLbl="alignNode1" presStyleIdx="5" presStyleCnt="7"/>
      <dgm:spPr/>
    </dgm:pt>
    <dgm:pt modelId="{5FCC065F-F29A-4AE7-977E-CD1EF6E3F59F}" type="pres">
      <dgm:prSet presAssocID="{9CC0B311-BED9-4DE4-9C89-0B07A3C5D25E}" presName="horz1" presStyleCnt="0"/>
      <dgm:spPr/>
    </dgm:pt>
    <dgm:pt modelId="{479B16C0-91EE-4840-BFB6-6469AE343090}" type="pres">
      <dgm:prSet presAssocID="{9CC0B311-BED9-4DE4-9C89-0B07A3C5D25E}" presName="tx1" presStyleLbl="revTx" presStyleIdx="5" presStyleCnt="7"/>
      <dgm:spPr/>
      <dgm:t>
        <a:bodyPr/>
        <a:lstStyle/>
        <a:p>
          <a:endParaRPr lang="ru-RU"/>
        </a:p>
      </dgm:t>
    </dgm:pt>
    <dgm:pt modelId="{137286B5-6D54-429A-9FB9-94A3697FAE4D}" type="pres">
      <dgm:prSet presAssocID="{9CC0B311-BED9-4DE4-9C89-0B07A3C5D25E}" presName="vert1" presStyleCnt="0"/>
      <dgm:spPr/>
    </dgm:pt>
    <dgm:pt modelId="{62B18E13-84B2-4D2F-91F8-5079285F7680}" type="pres">
      <dgm:prSet presAssocID="{2B71F9DF-BA1D-448F-AF42-717D3675F112}" presName="thickLine" presStyleLbl="alignNode1" presStyleIdx="6" presStyleCnt="7"/>
      <dgm:spPr/>
    </dgm:pt>
    <dgm:pt modelId="{CDE76D23-0494-42D1-A3DE-E4D3388BE938}" type="pres">
      <dgm:prSet presAssocID="{2B71F9DF-BA1D-448F-AF42-717D3675F112}" presName="horz1" presStyleCnt="0"/>
      <dgm:spPr/>
    </dgm:pt>
    <dgm:pt modelId="{33087C1B-853C-447C-94A5-7E2DD21C97A8}" type="pres">
      <dgm:prSet presAssocID="{2B71F9DF-BA1D-448F-AF42-717D3675F112}" presName="tx1" presStyleLbl="revTx" presStyleIdx="6" presStyleCnt="7"/>
      <dgm:spPr/>
      <dgm:t>
        <a:bodyPr/>
        <a:lstStyle/>
        <a:p>
          <a:endParaRPr lang="ru-RU"/>
        </a:p>
      </dgm:t>
    </dgm:pt>
    <dgm:pt modelId="{73E9D628-9E47-44F6-B3D3-AA775446702A}" type="pres">
      <dgm:prSet presAssocID="{2B71F9DF-BA1D-448F-AF42-717D3675F112}" presName="vert1" presStyleCnt="0"/>
      <dgm:spPr/>
    </dgm:pt>
  </dgm:ptLst>
  <dgm:cxnLst>
    <dgm:cxn modelId="{C3DE06C3-807A-49BD-BE94-160766C2454A}" type="presOf" srcId="{2B71F9DF-BA1D-448F-AF42-717D3675F112}" destId="{33087C1B-853C-447C-94A5-7E2DD21C97A8}" srcOrd="0" destOrd="0" presId="urn:microsoft.com/office/officeart/2008/layout/LinedList"/>
    <dgm:cxn modelId="{7E8FFB9C-1BE6-4597-B0ED-A3FDA57CE04E}" type="presOf" srcId="{9CC0B311-BED9-4DE4-9C89-0B07A3C5D25E}" destId="{479B16C0-91EE-4840-BFB6-6469AE343090}" srcOrd="0" destOrd="0" presId="urn:microsoft.com/office/officeart/2008/layout/LinedList"/>
    <dgm:cxn modelId="{483D1F53-D81D-4F9E-A4B5-228221F55AB8}" srcId="{40B1A7DA-3A6F-4061-9C05-2E072481E302}" destId="{42061A12-FC57-4D75-9896-9B0309FB31DE}" srcOrd="2" destOrd="0" parTransId="{74677692-B2E3-48E8-B29F-D5DDA3FEEA1F}" sibTransId="{519B1C8C-5856-4524-9B8C-207C9DC17718}"/>
    <dgm:cxn modelId="{98375257-3CDE-4EF9-8F8E-34A241B6EDC2}" srcId="{40B1A7DA-3A6F-4061-9C05-2E072481E302}" destId="{9CC0B311-BED9-4DE4-9C89-0B07A3C5D25E}" srcOrd="5" destOrd="0" parTransId="{AF4ACA87-D2E5-48E5-A7BD-1294509B257D}" sibTransId="{06FAA2C2-1263-465D-AEDF-586FC98BC0C7}"/>
    <dgm:cxn modelId="{77D58B49-57CE-4AE6-8DC8-FD5719E8155A}" srcId="{40B1A7DA-3A6F-4061-9C05-2E072481E302}" destId="{B4A28CB5-4436-4913-975E-9A99751BC2B4}" srcOrd="0" destOrd="0" parTransId="{898F6C59-4A79-41EA-BDB3-18CB651BB9C4}" sibTransId="{ECE8477E-77F9-4293-B623-6FB97551DF5E}"/>
    <dgm:cxn modelId="{E29BD178-AB29-4644-AF29-00DA586C19F8}" srcId="{40B1A7DA-3A6F-4061-9C05-2E072481E302}" destId="{EF05DF48-8F9E-43E0-AD44-70DE09586C11}" srcOrd="3" destOrd="0" parTransId="{D357AC1D-3372-4C63-A305-B57EEB2ADE33}" sibTransId="{7FD9A86D-C2A3-4A52-9956-A723E5E2F87C}"/>
    <dgm:cxn modelId="{DA4B965F-1AC9-485D-A713-29037E23A4E2}" srcId="{40B1A7DA-3A6F-4061-9C05-2E072481E302}" destId="{ABFC92E2-3355-4E05-B778-03752F5087D7}" srcOrd="1" destOrd="0" parTransId="{B8F59430-DEC0-46F1-8AAD-3FC33A524618}" sibTransId="{2A01E9EE-13AF-4EC4-B0F0-7369DEB82D44}"/>
    <dgm:cxn modelId="{97EAE4E0-94C5-46BF-9BF4-E9A5613C735A}" type="presOf" srcId="{B4A28CB5-4436-4913-975E-9A99751BC2B4}" destId="{AAB31763-0A67-4EC8-A65B-77E2DA209F19}" srcOrd="0" destOrd="0" presId="urn:microsoft.com/office/officeart/2008/layout/LinedList"/>
    <dgm:cxn modelId="{4A7F5368-9B29-4F3E-9418-77B289887CEE}" type="presOf" srcId="{42061A12-FC57-4D75-9896-9B0309FB31DE}" destId="{18290482-44C5-4C49-8396-4D8AFC52DE00}" srcOrd="0" destOrd="0" presId="urn:microsoft.com/office/officeart/2008/layout/LinedList"/>
    <dgm:cxn modelId="{389770BB-1FB4-4CF9-8341-C171A9E3A3D4}" type="presOf" srcId="{ABFC92E2-3355-4E05-B778-03752F5087D7}" destId="{D5B2FE5D-6069-4527-8E98-7BCD35938BF6}" srcOrd="0" destOrd="0" presId="urn:microsoft.com/office/officeart/2008/layout/LinedList"/>
    <dgm:cxn modelId="{32B6AC43-4AC9-4CDF-8E73-F704AA95DF27}" type="presOf" srcId="{9DEBC17A-B361-4D69-B9BF-CD46C573F4B1}" destId="{EC1C63C0-074A-49E8-9F9D-64A01B24A03E}" srcOrd="0" destOrd="0" presId="urn:microsoft.com/office/officeart/2008/layout/LinedList"/>
    <dgm:cxn modelId="{7219C483-6B1B-4096-A23F-16BB1A14779B}" type="presOf" srcId="{40B1A7DA-3A6F-4061-9C05-2E072481E302}" destId="{7D24977F-074B-4073-A009-5990053F9E75}" srcOrd="0" destOrd="0" presId="urn:microsoft.com/office/officeart/2008/layout/LinedList"/>
    <dgm:cxn modelId="{653810EA-C775-4679-99ED-B77698FEFACA}" srcId="{40B1A7DA-3A6F-4061-9C05-2E072481E302}" destId="{9DEBC17A-B361-4D69-B9BF-CD46C573F4B1}" srcOrd="4" destOrd="0" parTransId="{891BDF99-B156-4144-AFE9-0F5EC7248BDE}" sibTransId="{F94692ED-99FE-49F7-BA39-0E324F9ABAEE}"/>
    <dgm:cxn modelId="{1DCF5470-0890-49DD-9F48-CD21B0AA0614}" type="presOf" srcId="{EF05DF48-8F9E-43E0-AD44-70DE09586C11}" destId="{DEF56114-D552-49F6-8120-B68ABA0B0426}" srcOrd="0" destOrd="0" presId="urn:microsoft.com/office/officeart/2008/layout/LinedList"/>
    <dgm:cxn modelId="{53C497AD-7F68-4272-9E65-EF0719149C7E}" srcId="{40B1A7DA-3A6F-4061-9C05-2E072481E302}" destId="{2B71F9DF-BA1D-448F-AF42-717D3675F112}" srcOrd="6" destOrd="0" parTransId="{14FCA89A-7786-462D-81EC-F8A3C1B4BC3E}" sibTransId="{2AEE4323-8233-4885-AEAB-E4BC320A4E1D}"/>
    <dgm:cxn modelId="{1FB6DAAB-4C59-4F74-B5A4-4BD62789E276}" type="presParOf" srcId="{7D24977F-074B-4073-A009-5990053F9E75}" destId="{C3DEA180-1ED9-4FF9-8B90-D0F5153211BD}" srcOrd="0" destOrd="0" presId="urn:microsoft.com/office/officeart/2008/layout/LinedList"/>
    <dgm:cxn modelId="{654EC268-23F7-45CD-A2EB-F37CF6B540D2}" type="presParOf" srcId="{7D24977F-074B-4073-A009-5990053F9E75}" destId="{4D852EA3-50EF-466F-8E83-EB0AEBD84C4F}" srcOrd="1" destOrd="0" presId="urn:microsoft.com/office/officeart/2008/layout/LinedList"/>
    <dgm:cxn modelId="{D9A5DE52-EEDF-4FD4-A18E-C460C230E558}" type="presParOf" srcId="{4D852EA3-50EF-466F-8E83-EB0AEBD84C4F}" destId="{AAB31763-0A67-4EC8-A65B-77E2DA209F19}" srcOrd="0" destOrd="0" presId="urn:microsoft.com/office/officeart/2008/layout/LinedList"/>
    <dgm:cxn modelId="{1C651BB5-F0B5-469F-B8BE-A3EE49604A7F}" type="presParOf" srcId="{4D852EA3-50EF-466F-8E83-EB0AEBD84C4F}" destId="{5A51FF66-CF7E-4359-847E-5868FC5A026F}" srcOrd="1" destOrd="0" presId="urn:microsoft.com/office/officeart/2008/layout/LinedList"/>
    <dgm:cxn modelId="{140E3422-8931-4234-A86C-549E61877B51}" type="presParOf" srcId="{7D24977F-074B-4073-A009-5990053F9E75}" destId="{2C9521B0-13E4-42EB-9295-BC570C26F109}" srcOrd="2" destOrd="0" presId="urn:microsoft.com/office/officeart/2008/layout/LinedList"/>
    <dgm:cxn modelId="{D973CD90-2145-4EBC-88D9-D63890043C1C}" type="presParOf" srcId="{7D24977F-074B-4073-A009-5990053F9E75}" destId="{436FEB0E-32A2-42D7-9FC6-2186D62F3453}" srcOrd="3" destOrd="0" presId="urn:microsoft.com/office/officeart/2008/layout/LinedList"/>
    <dgm:cxn modelId="{058DC7A8-EADB-48BE-A73E-EAB8F3B3E5C0}" type="presParOf" srcId="{436FEB0E-32A2-42D7-9FC6-2186D62F3453}" destId="{D5B2FE5D-6069-4527-8E98-7BCD35938BF6}" srcOrd="0" destOrd="0" presId="urn:microsoft.com/office/officeart/2008/layout/LinedList"/>
    <dgm:cxn modelId="{376F1AFE-8F12-4335-B8C2-452224FA7E31}" type="presParOf" srcId="{436FEB0E-32A2-42D7-9FC6-2186D62F3453}" destId="{8FE7FB75-88A7-4BD0-B57F-AD3AC680DD8B}" srcOrd="1" destOrd="0" presId="urn:microsoft.com/office/officeart/2008/layout/LinedList"/>
    <dgm:cxn modelId="{A304E61C-AF80-4689-BA2B-978CDC3F80EA}" type="presParOf" srcId="{7D24977F-074B-4073-A009-5990053F9E75}" destId="{BCB9DDEB-5EFE-4139-A5B7-204341C5BB35}" srcOrd="4" destOrd="0" presId="urn:microsoft.com/office/officeart/2008/layout/LinedList"/>
    <dgm:cxn modelId="{3F08B89E-FAD1-4ABF-9CE8-38A279886274}" type="presParOf" srcId="{7D24977F-074B-4073-A009-5990053F9E75}" destId="{0651C054-6405-46A1-95D3-6B9F7E085BCC}" srcOrd="5" destOrd="0" presId="urn:microsoft.com/office/officeart/2008/layout/LinedList"/>
    <dgm:cxn modelId="{FCAD10AB-2725-4E71-852C-11A2A27D2847}" type="presParOf" srcId="{0651C054-6405-46A1-95D3-6B9F7E085BCC}" destId="{18290482-44C5-4C49-8396-4D8AFC52DE00}" srcOrd="0" destOrd="0" presId="urn:microsoft.com/office/officeart/2008/layout/LinedList"/>
    <dgm:cxn modelId="{6DBD900A-E5E8-40A6-987E-3ABAE9BD3582}" type="presParOf" srcId="{0651C054-6405-46A1-95D3-6B9F7E085BCC}" destId="{9415CA90-FFC2-4B63-BBC4-9586E21D8DDB}" srcOrd="1" destOrd="0" presId="urn:microsoft.com/office/officeart/2008/layout/LinedList"/>
    <dgm:cxn modelId="{3E90C451-7FF5-4BAD-A20A-AA45BDBF1870}" type="presParOf" srcId="{7D24977F-074B-4073-A009-5990053F9E75}" destId="{19A2DC2A-38FA-4123-9D12-B701FAFBD37D}" srcOrd="6" destOrd="0" presId="urn:microsoft.com/office/officeart/2008/layout/LinedList"/>
    <dgm:cxn modelId="{57CF7A3A-7344-4FAB-B3D6-C60C158C8524}" type="presParOf" srcId="{7D24977F-074B-4073-A009-5990053F9E75}" destId="{7A2C2927-34CC-46FB-A3DA-CE6D18D27FD5}" srcOrd="7" destOrd="0" presId="urn:microsoft.com/office/officeart/2008/layout/LinedList"/>
    <dgm:cxn modelId="{139CC4ED-BCB3-49F8-9CCE-BD0AED4563F8}" type="presParOf" srcId="{7A2C2927-34CC-46FB-A3DA-CE6D18D27FD5}" destId="{DEF56114-D552-49F6-8120-B68ABA0B0426}" srcOrd="0" destOrd="0" presId="urn:microsoft.com/office/officeart/2008/layout/LinedList"/>
    <dgm:cxn modelId="{0E5B4107-2BBD-4A4F-AE4B-8E2CA2D66277}" type="presParOf" srcId="{7A2C2927-34CC-46FB-A3DA-CE6D18D27FD5}" destId="{A2D8A9BE-A65B-464D-9BCE-8DEB099C4025}" srcOrd="1" destOrd="0" presId="urn:microsoft.com/office/officeart/2008/layout/LinedList"/>
    <dgm:cxn modelId="{09EE93C5-D2B6-44DC-80FE-635C4CB9BA97}" type="presParOf" srcId="{7D24977F-074B-4073-A009-5990053F9E75}" destId="{E67E8344-96E5-4B0C-B555-E7A2003BE7EA}" srcOrd="8" destOrd="0" presId="urn:microsoft.com/office/officeart/2008/layout/LinedList"/>
    <dgm:cxn modelId="{CE992F47-3370-4A65-85ED-9369C4A69779}" type="presParOf" srcId="{7D24977F-074B-4073-A009-5990053F9E75}" destId="{4CE958A1-FA60-48AC-82E9-21803A12CA5D}" srcOrd="9" destOrd="0" presId="urn:microsoft.com/office/officeart/2008/layout/LinedList"/>
    <dgm:cxn modelId="{3FBA1363-1F48-4CD2-9223-1F2BF142524A}" type="presParOf" srcId="{4CE958A1-FA60-48AC-82E9-21803A12CA5D}" destId="{EC1C63C0-074A-49E8-9F9D-64A01B24A03E}" srcOrd="0" destOrd="0" presId="urn:microsoft.com/office/officeart/2008/layout/LinedList"/>
    <dgm:cxn modelId="{DD06F888-0805-4CDC-A4A8-531DB50CEA41}" type="presParOf" srcId="{4CE958A1-FA60-48AC-82E9-21803A12CA5D}" destId="{1CE47624-4E04-45C3-B3F9-4BBCFCD8006E}" srcOrd="1" destOrd="0" presId="urn:microsoft.com/office/officeart/2008/layout/LinedList"/>
    <dgm:cxn modelId="{CE3889B2-C255-4B62-BCD9-6F9B20464135}" type="presParOf" srcId="{7D24977F-074B-4073-A009-5990053F9E75}" destId="{54344DCA-DE76-48F1-A9DF-E13BCF7CA901}" srcOrd="10" destOrd="0" presId="urn:microsoft.com/office/officeart/2008/layout/LinedList"/>
    <dgm:cxn modelId="{DDB97C32-E95B-4597-A614-19C0BB69F103}" type="presParOf" srcId="{7D24977F-074B-4073-A009-5990053F9E75}" destId="{5FCC065F-F29A-4AE7-977E-CD1EF6E3F59F}" srcOrd="11" destOrd="0" presId="urn:microsoft.com/office/officeart/2008/layout/LinedList"/>
    <dgm:cxn modelId="{C43F1280-565D-4D50-91D7-184DEC57C92A}" type="presParOf" srcId="{5FCC065F-F29A-4AE7-977E-CD1EF6E3F59F}" destId="{479B16C0-91EE-4840-BFB6-6469AE343090}" srcOrd="0" destOrd="0" presId="urn:microsoft.com/office/officeart/2008/layout/LinedList"/>
    <dgm:cxn modelId="{75652E44-E462-4495-BC63-E6092E83F5ED}" type="presParOf" srcId="{5FCC065F-F29A-4AE7-977E-CD1EF6E3F59F}" destId="{137286B5-6D54-429A-9FB9-94A3697FAE4D}" srcOrd="1" destOrd="0" presId="urn:microsoft.com/office/officeart/2008/layout/LinedList"/>
    <dgm:cxn modelId="{96AAD51D-CA00-41E8-BDCD-8C8FDCB5C6D5}" type="presParOf" srcId="{7D24977F-074B-4073-A009-5990053F9E75}" destId="{62B18E13-84B2-4D2F-91F8-5079285F7680}" srcOrd="12" destOrd="0" presId="urn:microsoft.com/office/officeart/2008/layout/LinedList"/>
    <dgm:cxn modelId="{96D4EC26-3C24-4AFA-940E-8ECBD1428783}" type="presParOf" srcId="{7D24977F-074B-4073-A009-5990053F9E75}" destId="{CDE76D23-0494-42D1-A3DE-E4D3388BE938}" srcOrd="13" destOrd="0" presId="urn:microsoft.com/office/officeart/2008/layout/LinedList"/>
    <dgm:cxn modelId="{FDD8FAC8-8DD9-45A9-B185-B337422DA06E}" type="presParOf" srcId="{CDE76D23-0494-42D1-A3DE-E4D3388BE938}" destId="{33087C1B-853C-447C-94A5-7E2DD21C97A8}" srcOrd="0" destOrd="0" presId="urn:microsoft.com/office/officeart/2008/layout/LinedList"/>
    <dgm:cxn modelId="{5E7242FB-5351-4323-B1B5-0A9E2E568F75}" type="presParOf" srcId="{CDE76D23-0494-42D1-A3DE-E4D3388BE938}" destId="{73E9D628-9E47-44F6-B3D3-AA775446702A}"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75ECE9-F236-4AC7-BF80-F4D512E98E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25D07CB-D680-4A95-851F-86DE300839F7}">
      <dgm:prSet custT="1"/>
      <dgm:spPr/>
      <dgm:t>
        <a:bodyPr/>
        <a:lstStyle/>
        <a:p>
          <a:pPr algn="ctr" rtl="0"/>
          <a:r>
            <a:rPr lang="uz-Cyrl-UZ" sz="1800" b="1" dirty="0"/>
            <a:t>Давлат органларининг ёки бошқа </a:t>
          </a:r>
          <a:r>
            <a:rPr lang="uz-Cyrl-UZ" sz="1800" b="1" dirty="0" smtClean="0"/>
            <a:t>ташкилотларнинг </a:t>
          </a:r>
          <a:r>
            <a:rPr lang="uz-Cyrl-UZ" sz="1800" b="1" dirty="0"/>
            <a:t>ваколатлари</a:t>
          </a:r>
          <a:endParaRPr lang="ru-RU" sz="1800" dirty="0"/>
        </a:p>
      </dgm:t>
    </dgm:pt>
    <dgm:pt modelId="{688551F6-F898-4CB7-A2E2-6E652B87AB7C}" type="parTrans" cxnId="{E91FAAC9-5E72-4199-8350-420D5D4C8517}">
      <dgm:prSet/>
      <dgm:spPr/>
      <dgm:t>
        <a:bodyPr/>
        <a:lstStyle/>
        <a:p>
          <a:endParaRPr lang="ru-RU"/>
        </a:p>
      </dgm:t>
    </dgm:pt>
    <dgm:pt modelId="{7485E873-1642-4976-A2D8-905F3D6A77CE}" type="sibTrans" cxnId="{E91FAAC9-5E72-4199-8350-420D5D4C8517}">
      <dgm:prSet/>
      <dgm:spPr/>
      <dgm:t>
        <a:bodyPr/>
        <a:lstStyle/>
        <a:p>
          <a:endParaRPr lang="ru-RU"/>
        </a:p>
      </dgm:t>
    </dgm:pt>
    <dgm:pt modelId="{59CCA1E9-4E6B-49AB-AA06-510A0FD7B460}" type="pres">
      <dgm:prSet presAssocID="{5175ECE9-F236-4AC7-BF80-F4D512E98EED}" presName="linear" presStyleCnt="0">
        <dgm:presLayoutVars>
          <dgm:animLvl val="lvl"/>
          <dgm:resizeHandles val="exact"/>
        </dgm:presLayoutVars>
      </dgm:prSet>
      <dgm:spPr/>
      <dgm:t>
        <a:bodyPr/>
        <a:lstStyle/>
        <a:p>
          <a:endParaRPr lang="ru-RU"/>
        </a:p>
      </dgm:t>
    </dgm:pt>
    <dgm:pt modelId="{A60329C2-7E72-4D34-9E27-48ECFB8389A7}" type="pres">
      <dgm:prSet presAssocID="{225D07CB-D680-4A95-851F-86DE300839F7}" presName="parentText" presStyleLbl="node1" presStyleIdx="0" presStyleCnt="1" custLinFactNeighborX="1542" custLinFactNeighborY="-4175">
        <dgm:presLayoutVars>
          <dgm:chMax val="0"/>
          <dgm:bulletEnabled val="1"/>
        </dgm:presLayoutVars>
      </dgm:prSet>
      <dgm:spPr/>
      <dgm:t>
        <a:bodyPr/>
        <a:lstStyle/>
        <a:p>
          <a:endParaRPr lang="ru-RU"/>
        </a:p>
      </dgm:t>
    </dgm:pt>
  </dgm:ptLst>
  <dgm:cxnLst>
    <dgm:cxn modelId="{E91FAAC9-5E72-4199-8350-420D5D4C8517}" srcId="{5175ECE9-F236-4AC7-BF80-F4D512E98EED}" destId="{225D07CB-D680-4A95-851F-86DE300839F7}" srcOrd="0" destOrd="0" parTransId="{688551F6-F898-4CB7-A2E2-6E652B87AB7C}" sibTransId="{7485E873-1642-4976-A2D8-905F3D6A77CE}"/>
    <dgm:cxn modelId="{73622FD3-6176-4422-BCA1-7B18E4691C03}" type="presOf" srcId="{5175ECE9-F236-4AC7-BF80-F4D512E98EED}" destId="{59CCA1E9-4E6B-49AB-AA06-510A0FD7B460}" srcOrd="0" destOrd="0" presId="urn:microsoft.com/office/officeart/2005/8/layout/vList2"/>
    <dgm:cxn modelId="{EDDEE1DE-33DC-4049-8EA4-BABF84CC4064}" type="presOf" srcId="{225D07CB-D680-4A95-851F-86DE300839F7}" destId="{A60329C2-7E72-4D34-9E27-48ECFB8389A7}" srcOrd="0" destOrd="0" presId="urn:microsoft.com/office/officeart/2005/8/layout/vList2"/>
    <dgm:cxn modelId="{CD4BF89F-5EB8-4B2E-9D06-ECBA1059BDB3}" type="presParOf" srcId="{59CCA1E9-4E6B-49AB-AA06-510A0FD7B460}" destId="{A60329C2-7E72-4D34-9E27-48ECFB8389A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D2AF9C2-F342-407F-AF0B-228F7AEE960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E6313D7B-1DD3-4F9C-9577-F24F5DC4845F}">
      <dgm:prSet/>
      <dgm:spPr/>
      <dgm:t>
        <a:bodyPr/>
        <a:lstStyle/>
        <a:p>
          <a:pPr rtl="0"/>
          <a:r>
            <a:rPr lang="uz-Cyrl-UZ" dirty="0"/>
            <a:t>Давлат органлари ёки бошқа ташкилотлар </a:t>
          </a:r>
          <a:endParaRPr lang="ru-RU" dirty="0"/>
        </a:p>
      </dgm:t>
    </dgm:pt>
    <dgm:pt modelId="{853CC972-4EE2-49A6-A31C-7EA3F4B9A26B}" type="parTrans" cxnId="{467577CB-DD57-41E1-A561-DB6D490BC214}">
      <dgm:prSet/>
      <dgm:spPr/>
      <dgm:t>
        <a:bodyPr/>
        <a:lstStyle/>
        <a:p>
          <a:endParaRPr lang="ru-RU"/>
        </a:p>
      </dgm:t>
    </dgm:pt>
    <dgm:pt modelId="{98030132-1663-4B84-B1CC-0C4E53DA3F50}" type="sibTrans" cxnId="{467577CB-DD57-41E1-A561-DB6D490BC214}">
      <dgm:prSet/>
      <dgm:spPr/>
      <dgm:t>
        <a:bodyPr/>
        <a:lstStyle/>
        <a:p>
          <a:endParaRPr lang="ru-RU"/>
        </a:p>
      </dgm:t>
    </dgm:pt>
    <dgm:pt modelId="{ACA9A9D7-575B-45A9-BB20-BDD0F6546985}">
      <dgm:prSet custT="1"/>
      <dgm:spPr/>
      <dgm:t>
        <a:bodyPr/>
        <a:lstStyle/>
        <a:p>
          <a:pPr rtl="0"/>
          <a:r>
            <a:rPr lang="uz-Cyrl-UZ" sz="1600" dirty="0"/>
            <a:t>Хабардор қилиш тизимини ташкил этиш</a:t>
          </a:r>
          <a:endParaRPr lang="ru-RU" sz="1600" dirty="0"/>
        </a:p>
      </dgm:t>
    </dgm:pt>
    <dgm:pt modelId="{647DD240-D5CF-4570-8C4D-0090AEBE670F}" type="parTrans" cxnId="{4D56C760-A29B-4CB6-8E08-32A104F44CBB}">
      <dgm:prSet/>
      <dgm:spPr/>
      <dgm:t>
        <a:bodyPr/>
        <a:lstStyle/>
        <a:p>
          <a:endParaRPr lang="ru-RU"/>
        </a:p>
      </dgm:t>
    </dgm:pt>
    <dgm:pt modelId="{EFD1ACB1-0B83-47C4-B5BF-8BD6AB959566}" type="sibTrans" cxnId="{4D56C760-A29B-4CB6-8E08-32A104F44CBB}">
      <dgm:prSet/>
      <dgm:spPr/>
      <dgm:t>
        <a:bodyPr/>
        <a:lstStyle/>
        <a:p>
          <a:endParaRPr lang="ru-RU"/>
        </a:p>
      </dgm:t>
    </dgm:pt>
    <dgm:pt modelId="{449516CF-F4D5-4B30-8587-DC3D210CA6E7}">
      <dgm:prSet custT="1"/>
      <dgm:spPr/>
      <dgm:t>
        <a:bodyPr/>
        <a:lstStyle/>
        <a:p>
          <a:pPr rtl="0"/>
          <a:r>
            <a:rPr lang="uz-Cyrl-UZ" sz="1600" dirty="0"/>
            <a:t>Белгиланган шаклдаги хабар бериш ҳужжатларини ўзининг расмий веб-сайтларига жойлаштириш</a:t>
          </a:r>
          <a:endParaRPr lang="ru-RU" sz="1600" dirty="0"/>
        </a:p>
      </dgm:t>
    </dgm:pt>
    <dgm:pt modelId="{0CF74E42-EEB5-4225-972D-BBCC1BAF468E}" type="parTrans" cxnId="{DA0A1A10-07CD-4304-8501-BCDCE2D1FAD7}">
      <dgm:prSet/>
      <dgm:spPr/>
      <dgm:t>
        <a:bodyPr/>
        <a:lstStyle/>
        <a:p>
          <a:endParaRPr lang="ru-RU"/>
        </a:p>
      </dgm:t>
    </dgm:pt>
    <dgm:pt modelId="{77DECCED-2D7D-4E49-A80B-E8A9491F8B1C}" type="sibTrans" cxnId="{DA0A1A10-07CD-4304-8501-BCDCE2D1FAD7}">
      <dgm:prSet/>
      <dgm:spPr/>
      <dgm:t>
        <a:bodyPr/>
        <a:lstStyle/>
        <a:p>
          <a:endParaRPr lang="ru-RU"/>
        </a:p>
      </dgm:t>
    </dgm:pt>
    <dgm:pt modelId="{D11AC7BC-BE8A-464B-B498-483575E94B4E}">
      <dgm:prSet custT="1"/>
      <dgm:spPr/>
      <dgm:t>
        <a:bodyPr/>
        <a:lstStyle/>
        <a:p>
          <a:pPr rtl="0"/>
          <a:r>
            <a:rPr lang="uz-Cyrl-UZ" sz="1600" dirty="0"/>
            <a:t>Қабул қилинган қарорларни ўзгартириш ёки бекор қилиш чораларини кўриш</a:t>
          </a:r>
          <a:endParaRPr lang="ru-RU" sz="1600" dirty="0"/>
        </a:p>
      </dgm:t>
    </dgm:pt>
    <dgm:pt modelId="{47F0DBDB-02C3-49D1-804C-9F60A2820480}" type="parTrans" cxnId="{76678835-700B-46F3-8C22-ED036447E357}">
      <dgm:prSet/>
      <dgm:spPr/>
      <dgm:t>
        <a:bodyPr/>
        <a:lstStyle/>
        <a:p>
          <a:endParaRPr lang="ru-RU"/>
        </a:p>
      </dgm:t>
    </dgm:pt>
    <dgm:pt modelId="{16A5D8AB-C999-4F3D-9B6B-DDE16BB7AFEF}" type="sibTrans" cxnId="{76678835-700B-46F3-8C22-ED036447E357}">
      <dgm:prSet/>
      <dgm:spPr/>
      <dgm:t>
        <a:bodyPr/>
        <a:lstStyle/>
        <a:p>
          <a:endParaRPr lang="ru-RU"/>
        </a:p>
      </dgm:t>
    </dgm:pt>
    <dgm:pt modelId="{FC4198D2-B0AA-4A8A-B22D-E7AEDE725855}">
      <dgm:prSet custT="1"/>
      <dgm:spPr/>
      <dgm:t>
        <a:bodyPr/>
        <a:lstStyle/>
        <a:p>
          <a:pPr rtl="0"/>
          <a:r>
            <a:rPr lang="uz-Cyrl-UZ" sz="1600" dirty="0"/>
            <a:t>Битимларни ўзгартириш ёки бекор қилиш ёхуд бундай битимларни ҳақиқий эмас деб топиш чораларини кўриш</a:t>
          </a:r>
          <a:endParaRPr lang="ru-RU" sz="1600" dirty="0"/>
        </a:p>
      </dgm:t>
    </dgm:pt>
    <dgm:pt modelId="{246E45BB-C0DA-4F8D-92BA-8C863B5FD3E6}" type="parTrans" cxnId="{EEF78694-396A-49D2-B9B2-3FDACD7B5AC3}">
      <dgm:prSet/>
      <dgm:spPr/>
      <dgm:t>
        <a:bodyPr/>
        <a:lstStyle/>
        <a:p>
          <a:endParaRPr lang="ru-RU"/>
        </a:p>
      </dgm:t>
    </dgm:pt>
    <dgm:pt modelId="{D80F6FC0-F70B-4AF7-B04D-10815DAD8F28}" type="sibTrans" cxnId="{EEF78694-396A-49D2-B9B2-3FDACD7B5AC3}">
      <dgm:prSet/>
      <dgm:spPr/>
      <dgm:t>
        <a:bodyPr/>
        <a:lstStyle/>
        <a:p>
          <a:endParaRPr lang="ru-RU"/>
        </a:p>
      </dgm:t>
    </dgm:pt>
    <dgm:pt modelId="{6D4017A5-B989-4845-8921-FE147EA33BC2}">
      <dgm:prSet custT="1"/>
      <dgm:spPr/>
      <dgm:t>
        <a:bodyPr/>
        <a:lstStyle/>
        <a:p>
          <a:pPr rtl="0"/>
          <a:r>
            <a:rPr lang="uz-Cyrl-UZ" sz="1600" dirty="0"/>
            <a:t>Одоб-ахлоқ комиссияларининг ва махсус бўлинмаларнинг фаолиятини ташкил этиш </a:t>
          </a:r>
          <a:endParaRPr lang="ru-RU" sz="1600" dirty="0"/>
        </a:p>
      </dgm:t>
    </dgm:pt>
    <dgm:pt modelId="{D2A40700-8C43-4491-849D-B111505F43A7}" type="parTrans" cxnId="{88E989F3-A597-4FC5-89F6-469AC9696DF3}">
      <dgm:prSet/>
      <dgm:spPr/>
      <dgm:t>
        <a:bodyPr/>
        <a:lstStyle/>
        <a:p>
          <a:endParaRPr lang="ru-RU"/>
        </a:p>
      </dgm:t>
    </dgm:pt>
    <dgm:pt modelId="{0FA16C51-A84E-448F-BA9C-820392CF38EE}" type="sibTrans" cxnId="{88E989F3-A597-4FC5-89F6-469AC9696DF3}">
      <dgm:prSet/>
      <dgm:spPr/>
      <dgm:t>
        <a:bodyPr/>
        <a:lstStyle/>
        <a:p>
          <a:endParaRPr lang="ru-RU"/>
        </a:p>
      </dgm:t>
    </dgm:pt>
    <dgm:pt modelId="{4866DB03-AFE0-42A9-AE7C-02974CA5DB03}">
      <dgm:prSet custT="1"/>
      <dgm:spPr/>
      <dgm:t>
        <a:bodyPr/>
        <a:lstStyle/>
        <a:p>
          <a:pPr rtl="0"/>
          <a:r>
            <a:rPr lang="uz-Cyrl-UZ" sz="1600" dirty="0"/>
            <a:t>Ички идоравий тартибни белгилаш</a:t>
          </a:r>
          <a:endParaRPr lang="ru-RU" sz="1600" dirty="0"/>
        </a:p>
      </dgm:t>
    </dgm:pt>
    <dgm:pt modelId="{BF724822-EFF7-4768-AB1F-5D2A4554D182}" type="parTrans" cxnId="{EF16F082-1A16-402A-BE4D-AF67FAE0743E}">
      <dgm:prSet/>
      <dgm:spPr/>
      <dgm:t>
        <a:bodyPr/>
        <a:lstStyle/>
        <a:p>
          <a:endParaRPr lang="ru-RU"/>
        </a:p>
      </dgm:t>
    </dgm:pt>
    <dgm:pt modelId="{A756AD54-D45E-4E6B-83EF-1AFD0158A6E7}" type="sibTrans" cxnId="{EF16F082-1A16-402A-BE4D-AF67FAE0743E}">
      <dgm:prSet/>
      <dgm:spPr/>
      <dgm:t>
        <a:bodyPr/>
        <a:lstStyle/>
        <a:p>
          <a:endParaRPr lang="ru-RU"/>
        </a:p>
      </dgm:t>
    </dgm:pt>
    <dgm:pt modelId="{D5F30A4E-55F4-4F2F-B021-12E49ADF5B73}">
      <dgm:prSet custT="1"/>
      <dgm:spPr/>
      <dgm:t>
        <a:bodyPr/>
        <a:lstStyle/>
        <a:p>
          <a:pPr rtl="0"/>
          <a:r>
            <a:rPr lang="uz-Cyrl-UZ" sz="1600" dirty="0"/>
            <a:t>Хизмат текшируви натижаларини коллегиал тартибда кўриб чиқиш чораларини кўриш</a:t>
          </a:r>
          <a:endParaRPr lang="ru-RU" sz="1600" dirty="0"/>
        </a:p>
      </dgm:t>
    </dgm:pt>
    <dgm:pt modelId="{F97B0C60-35EC-427A-8389-7D36F476B7CD}" type="parTrans" cxnId="{6D883454-6C95-45CA-81EA-0CD7CABCE6CE}">
      <dgm:prSet/>
      <dgm:spPr/>
      <dgm:t>
        <a:bodyPr/>
        <a:lstStyle/>
        <a:p>
          <a:endParaRPr lang="ru-RU"/>
        </a:p>
      </dgm:t>
    </dgm:pt>
    <dgm:pt modelId="{4572A060-49DC-4431-BA65-9F0F503E3517}" type="sibTrans" cxnId="{6D883454-6C95-45CA-81EA-0CD7CABCE6CE}">
      <dgm:prSet/>
      <dgm:spPr/>
      <dgm:t>
        <a:bodyPr/>
        <a:lstStyle/>
        <a:p>
          <a:endParaRPr lang="ru-RU"/>
        </a:p>
      </dgm:t>
    </dgm:pt>
    <dgm:pt modelId="{F565FB91-3B7E-4376-912B-7F9706B4C2BC}">
      <dgm:prSet custT="1"/>
      <dgm:spPr/>
      <dgm:t>
        <a:bodyPr/>
        <a:lstStyle/>
        <a:p>
          <a:pPr algn="just" rtl="0"/>
          <a:r>
            <a:rPr lang="uz-Cyrl-UZ" sz="1600" dirty="0"/>
            <a:t>ўрнак бўлаётган ходимларни рағбатлантириш чораларини кўриш</a:t>
          </a:r>
          <a:endParaRPr lang="ru-RU" sz="1600" dirty="0"/>
        </a:p>
      </dgm:t>
    </dgm:pt>
    <dgm:pt modelId="{4880D132-1491-46EE-8605-C026844203FE}" type="parTrans" cxnId="{FA8C8ADF-9A25-4BBC-8279-A2B2BECAA3FB}">
      <dgm:prSet/>
      <dgm:spPr/>
      <dgm:t>
        <a:bodyPr/>
        <a:lstStyle/>
        <a:p>
          <a:endParaRPr lang="ru-RU"/>
        </a:p>
      </dgm:t>
    </dgm:pt>
    <dgm:pt modelId="{FADAF618-9B7B-4C87-A12E-A763C7EE7160}" type="sibTrans" cxnId="{FA8C8ADF-9A25-4BBC-8279-A2B2BECAA3FB}">
      <dgm:prSet/>
      <dgm:spPr/>
      <dgm:t>
        <a:bodyPr/>
        <a:lstStyle/>
        <a:p>
          <a:endParaRPr lang="ru-RU"/>
        </a:p>
      </dgm:t>
    </dgm:pt>
    <dgm:pt modelId="{3F508CA3-BD0D-414E-8D3F-AB802F23EE7E}">
      <dgm:prSet custT="1"/>
      <dgm:spPr/>
      <dgm:t>
        <a:bodyPr/>
        <a:lstStyle/>
        <a:p>
          <a:pPr algn="just" rtl="0"/>
          <a:r>
            <a:rPr lang="uz-Cyrl-UZ" sz="1600" dirty="0"/>
            <a:t>Етказилган зарарнинг ўрни қопланишини таъминлаш, шунингдек аҳолининг тегишли давлат органига ёки бошқа ташкилотга бўлган ишончини тиклаш чораларини кўриш.</a:t>
          </a:r>
          <a:endParaRPr lang="ru-RU" sz="1600" dirty="0"/>
        </a:p>
      </dgm:t>
    </dgm:pt>
    <dgm:pt modelId="{254B56C6-F325-42BB-AADF-ADDD3339AC3D}" type="parTrans" cxnId="{98C77369-4D0C-4887-AE42-2373981112C4}">
      <dgm:prSet/>
      <dgm:spPr/>
      <dgm:t>
        <a:bodyPr/>
        <a:lstStyle/>
        <a:p>
          <a:endParaRPr lang="ru-RU"/>
        </a:p>
      </dgm:t>
    </dgm:pt>
    <dgm:pt modelId="{9F0154CB-B3FD-49E7-871F-612B2B5AC168}" type="sibTrans" cxnId="{98C77369-4D0C-4887-AE42-2373981112C4}">
      <dgm:prSet/>
      <dgm:spPr/>
      <dgm:t>
        <a:bodyPr/>
        <a:lstStyle/>
        <a:p>
          <a:endParaRPr lang="ru-RU"/>
        </a:p>
      </dgm:t>
    </dgm:pt>
    <dgm:pt modelId="{4EF42ABC-89BA-474D-9FE8-CA371F1C8341}" type="pres">
      <dgm:prSet presAssocID="{FD2AF9C2-F342-407F-AF0B-228F7AEE9607}" presName="vert0" presStyleCnt="0">
        <dgm:presLayoutVars>
          <dgm:dir/>
          <dgm:animOne val="branch"/>
          <dgm:animLvl val="lvl"/>
        </dgm:presLayoutVars>
      </dgm:prSet>
      <dgm:spPr/>
      <dgm:t>
        <a:bodyPr/>
        <a:lstStyle/>
        <a:p>
          <a:endParaRPr lang="ru-RU"/>
        </a:p>
      </dgm:t>
    </dgm:pt>
    <dgm:pt modelId="{149CEED8-D811-4FE3-9E5D-53342A557B3A}" type="pres">
      <dgm:prSet presAssocID="{E6313D7B-1DD3-4F9C-9577-F24F5DC4845F}" presName="thickLine" presStyleLbl="alignNode1" presStyleIdx="0" presStyleCnt="1"/>
      <dgm:spPr/>
    </dgm:pt>
    <dgm:pt modelId="{2C51F481-1148-478F-80EC-4EA22BC63A8C}" type="pres">
      <dgm:prSet presAssocID="{E6313D7B-1DD3-4F9C-9577-F24F5DC4845F}" presName="horz1" presStyleCnt="0"/>
      <dgm:spPr/>
    </dgm:pt>
    <dgm:pt modelId="{02C7CE0D-1CEA-4EF4-AEB0-714C66CD8F2B}" type="pres">
      <dgm:prSet presAssocID="{E6313D7B-1DD3-4F9C-9577-F24F5DC4845F}" presName="tx1" presStyleLbl="revTx" presStyleIdx="0" presStyleCnt="10"/>
      <dgm:spPr/>
      <dgm:t>
        <a:bodyPr/>
        <a:lstStyle/>
        <a:p>
          <a:endParaRPr lang="ru-RU"/>
        </a:p>
      </dgm:t>
    </dgm:pt>
    <dgm:pt modelId="{B99F03DC-3C35-43A1-A003-3A9C30248511}" type="pres">
      <dgm:prSet presAssocID="{E6313D7B-1DD3-4F9C-9577-F24F5DC4845F}" presName="vert1" presStyleCnt="0"/>
      <dgm:spPr/>
    </dgm:pt>
    <dgm:pt modelId="{79D428E5-1A52-4EAF-B04D-8436F2FA9389}" type="pres">
      <dgm:prSet presAssocID="{ACA9A9D7-575B-45A9-BB20-BDD0F6546985}" presName="vertSpace2a" presStyleCnt="0"/>
      <dgm:spPr/>
    </dgm:pt>
    <dgm:pt modelId="{78CBEDDF-E336-48A7-88EA-D4FD8750EFE3}" type="pres">
      <dgm:prSet presAssocID="{ACA9A9D7-575B-45A9-BB20-BDD0F6546985}" presName="horz2" presStyleCnt="0"/>
      <dgm:spPr/>
    </dgm:pt>
    <dgm:pt modelId="{6290F29B-A139-4D0F-B7CB-245CE829BAB0}" type="pres">
      <dgm:prSet presAssocID="{ACA9A9D7-575B-45A9-BB20-BDD0F6546985}" presName="horzSpace2" presStyleCnt="0"/>
      <dgm:spPr/>
    </dgm:pt>
    <dgm:pt modelId="{69621B0C-D607-4A7D-8818-EE81FB278812}" type="pres">
      <dgm:prSet presAssocID="{ACA9A9D7-575B-45A9-BB20-BDD0F6546985}" presName="tx2" presStyleLbl="revTx" presStyleIdx="1" presStyleCnt="10"/>
      <dgm:spPr/>
      <dgm:t>
        <a:bodyPr/>
        <a:lstStyle/>
        <a:p>
          <a:endParaRPr lang="ru-RU"/>
        </a:p>
      </dgm:t>
    </dgm:pt>
    <dgm:pt modelId="{AE1E333A-3A23-45C5-9037-063DDC82C4E9}" type="pres">
      <dgm:prSet presAssocID="{ACA9A9D7-575B-45A9-BB20-BDD0F6546985}" presName="vert2" presStyleCnt="0"/>
      <dgm:spPr/>
    </dgm:pt>
    <dgm:pt modelId="{63C8DB5A-5054-43EF-A1DA-D195E0179B51}" type="pres">
      <dgm:prSet presAssocID="{ACA9A9D7-575B-45A9-BB20-BDD0F6546985}" presName="thinLine2b" presStyleLbl="callout" presStyleIdx="0" presStyleCnt="9"/>
      <dgm:spPr/>
    </dgm:pt>
    <dgm:pt modelId="{FD4EFA7B-FD71-4853-92A4-7684CFAE3549}" type="pres">
      <dgm:prSet presAssocID="{ACA9A9D7-575B-45A9-BB20-BDD0F6546985}" presName="vertSpace2b" presStyleCnt="0"/>
      <dgm:spPr/>
    </dgm:pt>
    <dgm:pt modelId="{0AC617B3-8EBD-4D6D-AE7A-01EBD8000E78}" type="pres">
      <dgm:prSet presAssocID="{449516CF-F4D5-4B30-8587-DC3D210CA6E7}" presName="horz2" presStyleCnt="0"/>
      <dgm:spPr/>
    </dgm:pt>
    <dgm:pt modelId="{545AAD5A-03E6-4918-B8EE-F1FE67205F8A}" type="pres">
      <dgm:prSet presAssocID="{449516CF-F4D5-4B30-8587-DC3D210CA6E7}" presName="horzSpace2" presStyleCnt="0"/>
      <dgm:spPr/>
    </dgm:pt>
    <dgm:pt modelId="{083A6716-6EFC-4CCE-B27F-A0D2A485F899}" type="pres">
      <dgm:prSet presAssocID="{449516CF-F4D5-4B30-8587-DC3D210CA6E7}" presName="tx2" presStyleLbl="revTx" presStyleIdx="2" presStyleCnt="10"/>
      <dgm:spPr/>
      <dgm:t>
        <a:bodyPr/>
        <a:lstStyle/>
        <a:p>
          <a:endParaRPr lang="ru-RU"/>
        </a:p>
      </dgm:t>
    </dgm:pt>
    <dgm:pt modelId="{1483C5DE-1679-40AE-824F-8FFE3FDF7B17}" type="pres">
      <dgm:prSet presAssocID="{449516CF-F4D5-4B30-8587-DC3D210CA6E7}" presName="vert2" presStyleCnt="0"/>
      <dgm:spPr/>
    </dgm:pt>
    <dgm:pt modelId="{7AD450C3-FFF9-4A40-A2F3-FEEB1876106D}" type="pres">
      <dgm:prSet presAssocID="{449516CF-F4D5-4B30-8587-DC3D210CA6E7}" presName="thinLine2b" presStyleLbl="callout" presStyleIdx="1" presStyleCnt="9"/>
      <dgm:spPr/>
    </dgm:pt>
    <dgm:pt modelId="{F5A7557C-0E0E-4D2C-A861-131CFE2303BE}" type="pres">
      <dgm:prSet presAssocID="{449516CF-F4D5-4B30-8587-DC3D210CA6E7}" presName="vertSpace2b" presStyleCnt="0"/>
      <dgm:spPr/>
    </dgm:pt>
    <dgm:pt modelId="{9697DD6C-EC7E-42D4-B13F-F1DD9B3B589F}" type="pres">
      <dgm:prSet presAssocID="{D11AC7BC-BE8A-464B-B498-483575E94B4E}" presName="horz2" presStyleCnt="0"/>
      <dgm:spPr/>
    </dgm:pt>
    <dgm:pt modelId="{C38367A7-D35D-41B0-851E-442C61657301}" type="pres">
      <dgm:prSet presAssocID="{D11AC7BC-BE8A-464B-B498-483575E94B4E}" presName="horzSpace2" presStyleCnt="0"/>
      <dgm:spPr/>
    </dgm:pt>
    <dgm:pt modelId="{B011D8CF-D63C-432E-89DA-F68C07FA58ED}" type="pres">
      <dgm:prSet presAssocID="{D11AC7BC-BE8A-464B-B498-483575E94B4E}" presName="tx2" presStyleLbl="revTx" presStyleIdx="3" presStyleCnt="10"/>
      <dgm:spPr/>
      <dgm:t>
        <a:bodyPr/>
        <a:lstStyle/>
        <a:p>
          <a:endParaRPr lang="ru-RU"/>
        </a:p>
      </dgm:t>
    </dgm:pt>
    <dgm:pt modelId="{B96AD8C9-5CEE-48CB-86A1-1A99F7EB58DC}" type="pres">
      <dgm:prSet presAssocID="{D11AC7BC-BE8A-464B-B498-483575E94B4E}" presName="vert2" presStyleCnt="0"/>
      <dgm:spPr/>
    </dgm:pt>
    <dgm:pt modelId="{6A8112CE-B24A-4952-BD2A-1BB32837F033}" type="pres">
      <dgm:prSet presAssocID="{D11AC7BC-BE8A-464B-B498-483575E94B4E}" presName="thinLine2b" presStyleLbl="callout" presStyleIdx="2" presStyleCnt="9"/>
      <dgm:spPr/>
    </dgm:pt>
    <dgm:pt modelId="{83740E4B-CAA6-4CCA-863B-FCBB6D52B28B}" type="pres">
      <dgm:prSet presAssocID="{D11AC7BC-BE8A-464B-B498-483575E94B4E}" presName="vertSpace2b" presStyleCnt="0"/>
      <dgm:spPr/>
    </dgm:pt>
    <dgm:pt modelId="{B896655F-4241-401A-AEF5-638BC27040E7}" type="pres">
      <dgm:prSet presAssocID="{FC4198D2-B0AA-4A8A-B22D-E7AEDE725855}" presName="horz2" presStyleCnt="0"/>
      <dgm:spPr/>
    </dgm:pt>
    <dgm:pt modelId="{EED82C48-3E04-4B7B-B50A-46EEED96BB57}" type="pres">
      <dgm:prSet presAssocID="{FC4198D2-B0AA-4A8A-B22D-E7AEDE725855}" presName="horzSpace2" presStyleCnt="0"/>
      <dgm:spPr/>
    </dgm:pt>
    <dgm:pt modelId="{0C501D26-EB8F-4503-AE4B-67AEF84B8A4F}" type="pres">
      <dgm:prSet presAssocID="{FC4198D2-B0AA-4A8A-B22D-E7AEDE725855}" presName="tx2" presStyleLbl="revTx" presStyleIdx="4" presStyleCnt="10"/>
      <dgm:spPr/>
      <dgm:t>
        <a:bodyPr/>
        <a:lstStyle/>
        <a:p>
          <a:endParaRPr lang="ru-RU"/>
        </a:p>
      </dgm:t>
    </dgm:pt>
    <dgm:pt modelId="{A24209C6-4643-48C7-A2CC-CA7EFE35074E}" type="pres">
      <dgm:prSet presAssocID="{FC4198D2-B0AA-4A8A-B22D-E7AEDE725855}" presName="vert2" presStyleCnt="0"/>
      <dgm:spPr/>
    </dgm:pt>
    <dgm:pt modelId="{2714234D-CEE3-4238-9D52-58AE937D1527}" type="pres">
      <dgm:prSet presAssocID="{FC4198D2-B0AA-4A8A-B22D-E7AEDE725855}" presName="thinLine2b" presStyleLbl="callout" presStyleIdx="3" presStyleCnt="9"/>
      <dgm:spPr/>
    </dgm:pt>
    <dgm:pt modelId="{C7D80074-9097-4187-952E-0D6B4943278F}" type="pres">
      <dgm:prSet presAssocID="{FC4198D2-B0AA-4A8A-B22D-E7AEDE725855}" presName="vertSpace2b" presStyleCnt="0"/>
      <dgm:spPr/>
    </dgm:pt>
    <dgm:pt modelId="{58BDC597-878E-4F2C-923A-9C832BCD7D56}" type="pres">
      <dgm:prSet presAssocID="{6D4017A5-B989-4845-8921-FE147EA33BC2}" presName="horz2" presStyleCnt="0"/>
      <dgm:spPr/>
    </dgm:pt>
    <dgm:pt modelId="{0B00E24B-2FFD-47B8-A0C4-EF9A9CCEEFDF}" type="pres">
      <dgm:prSet presAssocID="{6D4017A5-B989-4845-8921-FE147EA33BC2}" presName="horzSpace2" presStyleCnt="0"/>
      <dgm:spPr/>
    </dgm:pt>
    <dgm:pt modelId="{7BEF561D-1AAD-4D56-B17F-A20DCAA48596}" type="pres">
      <dgm:prSet presAssocID="{6D4017A5-B989-4845-8921-FE147EA33BC2}" presName="tx2" presStyleLbl="revTx" presStyleIdx="5" presStyleCnt="10"/>
      <dgm:spPr/>
      <dgm:t>
        <a:bodyPr/>
        <a:lstStyle/>
        <a:p>
          <a:endParaRPr lang="ru-RU"/>
        </a:p>
      </dgm:t>
    </dgm:pt>
    <dgm:pt modelId="{8E4D67D7-257B-47D7-B18A-A2F805ECAC34}" type="pres">
      <dgm:prSet presAssocID="{6D4017A5-B989-4845-8921-FE147EA33BC2}" presName="vert2" presStyleCnt="0"/>
      <dgm:spPr/>
    </dgm:pt>
    <dgm:pt modelId="{9451B329-275E-464D-9101-F2A84D44226D}" type="pres">
      <dgm:prSet presAssocID="{6D4017A5-B989-4845-8921-FE147EA33BC2}" presName="thinLine2b" presStyleLbl="callout" presStyleIdx="4" presStyleCnt="9"/>
      <dgm:spPr/>
    </dgm:pt>
    <dgm:pt modelId="{E8A42714-E243-435E-887A-DDD55F65985B}" type="pres">
      <dgm:prSet presAssocID="{6D4017A5-B989-4845-8921-FE147EA33BC2}" presName="vertSpace2b" presStyleCnt="0"/>
      <dgm:spPr/>
    </dgm:pt>
    <dgm:pt modelId="{3B2B53D0-C2B9-4321-8912-539292ADEAFE}" type="pres">
      <dgm:prSet presAssocID="{4866DB03-AFE0-42A9-AE7C-02974CA5DB03}" presName="horz2" presStyleCnt="0"/>
      <dgm:spPr/>
    </dgm:pt>
    <dgm:pt modelId="{7C6FE2FE-7994-439D-A7A7-44B172956ADC}" type="pres">
      <dgm:prSet presAssocID="{4866DB03-AFE0-42A9-AE7C-02974CA5DB03}" presName="horzSpace2" presStyleCnt="0"/>
      <dgm:spPr/>
    </dgm:pt>
    <dgm:pt modelId="{4C98B592-C675-440F-B8D0-E620992FFFE1}" type="pres">
      <dgm:prSet presAssocID="{4866DB03-AFE0-42A9-AE7C-02974CA5DB03}" presName="tx2" presStyleLbl="revTx" presStyleIdx="6" presStyleCnt="10"/>
      <dgm:spPr/>
      <dgm:t>
        <a:bodyPr/>
        <a:lstStyle/>
        <a:p>
          <a:endParaRPr lang="ru-RU"/>
        </a:p>
      </dgm:t>
    </dgm:pt>
    <dgm:pt modelId="{5264C361-72E5-4567-8E12-D74CD0A4079C}" type="pres">
      <dgm:prSet presAssocID="{4866DB03-AFE0-42A9-AE7C-02974CA5DB03}" presName="vert2" presStyleCnt="0"/>
      <dgm:spPr/>
    </dgm:pt>
    <dgm:pt modelId="{EB889D25-915C-451F-88E2-68423C91C089}" type="pres">
      <dgm:prSet presAssocID="{4866DB03-AFE0-42A9-AE7C-02974CA5DB03}" presName="thinLine2b" presStyleLbl="callout" presStyleIdx="5" presStyleCnt="9"/>
      <dgm:spPr/>
    </dgm:pt>
    <dgm:pt modelId="{A408B5AE-37AA-4DC1-8A22-2827CB114B1F}" type="pres">
      <dgm:prSet presAssocID="{4866DB03-AFE0-42A9-AE7C-02974CA5DB03}" presName="vertSpace2b" presStyleCnt="0"/>
      <dgm:spPr/>
    </dgm:pt>
    <dgm:pt modelId="{A029432E-6985-45E9-AA9A-14C646B1A4B0}" type="pres">
      <dgm:prSet presAssocID="{D5F30A4E-55F4-4F2F-B021-12E49ADF5B73}" presName="horz2" presStyleCnt="0"/>
      <dgm:spPr/>
    </dgm:pt>
    <dgm:pt modelId="{B926AE96-A47D-4675-9675-93F2E1CE95E8}" type="pres">
      <dgm:prSet presAssocID="{D5F30A4E-55F4-4F2F-B021-12E49ADF5B73}" presName="horzSpace2" presStyleCnt="0"/>
      <dgm:spPr/>
    </dgm:pt>
    <dgm:pt modelId="{18F4CEEA-60BC-42BF-8B50-2A4D071A4056}" type="pres">
      <dgm:prSet presAssocID="{D5F30A4E-55F4-4F2F-B021-12E49ADF5B73}" presName="tx2" presStyleLbl="revTx" presStyleIdx="7" presStyleCnt="10"/>
      <dgm:spPr/>
      <dgm:t>
        <a:bodyPr/>
        <a:lstStyle/>
        <a:p>
          <a:endParaRPr lang="ru-RU"/>
        </a:p>
      </dgm:t>
    </dgm:pt>
    <dgm:pt modelId="{75EA5EA6-1593-4106-923A-E880F4943E2C}" type="pres">
      <dgm:prSet presAssocID="{D5F30A4E-55F4-4F2F-B021-12E49ADF5B73}" presName="vert2" presStyleCnt="0"/>
      <dgm:spPr/>
    </dgm:pt>
    <dgm:pt modelId="{E5AF1361-5C2F-4675-B69D-7F0BAE003212}" type="pres">
      <dgm:prSet presAssocID="{D5F30A4E-55F4-4F2F-B021-12E49ADF5B73}" presName="thinLine2b" presStyleLbl="callout" presStyleIdx="6" presStyleCnt="9"/>
      <dgm:spPr/>
    </dgm:pt>
    <dgm:pt modelId="{E157D28C-6555-4B8C-AF8D-DBE7132CB2E7}" type="pres">
      <dgm:prSet presAssocID="{D5F30A4E-55F4-4F2F-B021-12E49ADF5B73}" presName="vertSpace2b" presStyleCnt="0"/>
      <dgm:spPr/>
    </dgm:pt>
    <dgm:pt modelId="{8DF59284-53D0-44F7-90F8-263C2FE677A4}" type="pres">
      <dgm:prSet presAssocID="{F565FB91-3B7E-4376-912B-7F9706B4C2BC}" presName="horz2" presStyleCnt="0"/>
      <dgm:spPr/>
    </dgm:pt>
    <dgm:pt modelId="{3641D4EF-0B6F-417F-8F18-7F4A7D26EF31}" type="pres">
      <dgm:prSet presAssocID="{F565FB91-3B7E-4376-912B-7F9706B4C2BC}" presName="horzSpace2" presStyleCnt="0"/>
      <dgm:spPr/>
    </dgm:pt>
    <dgm:pt modelId="{71139879-0D70-4342-89D4-BB1BE7BE7A20}" type="pres">
      <dgm:prSet presAssocID="{F565FB91-3B7E-4376-912B-7F9706B4C2BC}" presName="tx2" presStyleLbl="revTx" presStyleIdx="8" presStyleCnt="10"/>
      <dgm:spPr/>
      <dgm:t>
        <a:bodyPr/>
        <a:lstStyle/>
        <a:p>
          <a:endParaRPr lang="ru-RU"/>
        </a:p>
      </dgm:t>
    </dgm:pt>
    <dgm:pt modelId="{40FB7554-8C35-465A-A802-102E89B14068}" type="pres">
      <dgm:prSet presAssocID="{F565FB91-3B7E-4376-912B-7F9706B4C2BC}" presName="vert2" presStyleCnt="0"/>
      <dgm:spPr/>
    </dgm:pt>
    <dgm:pt modelId="{9D7DBDF8-390D-47D7-B4E0-94635B7A3EF1}" type="pres">
      <dgm:prSet presAssocID="{F565FB91-3B7E-4376-912B-7F9706B4C2BC}" presName="thinLine2b" presStyleLbl="callout" presStyleIdx="7" presStyleCnt="9"/>
      <dgm:spPr/>
    </dgm:pt>
    <dgm:pt modelId="{7BEB9050-90D7-4546-BC5D-22BC3C7ACEAF}" type="pres">
      <dgm:prSet presAssocID="{F565FB91-3B7E-4376-912B-7F9706B4C2BC}" presName="vertSpace2b" presStyleCnt="0"/>
      <dgm:spPr/>
    </dgm:pt>
    <dgm:pt modelId="{EB8DCC35-1FBA-4E2C-BFCA-AE42BDA43101}" type="pres">
      <dgm:prSet presAssocID="{3F508CA3-BD0D-414E-8D3F-AB802F23EE7E}" presName="horz2" presStyleCnt="0"/>
      <dgm:spPr/>
    </dgm:pt>
    <dgm:pt modelId="{07F29A9E-3878-4510-9B8B-3C5DBF4AC1D5}" type="pres">
      <dgm:prSet presAssocID="{3F508CA3-BD0D-414E-8D3F-AB802F23EE7E}" presName="horzSpace2" presStyleCnt="0"/>
      <dgm:spPr/>
    </dgm:pt>
    <dgm:pt modelId="{0336B470-3699-4610-9B97-769AD6D28496}" type="pres">
      <dgm:prSet presAssocID="{3F508CA3-BD0D-414E-8D3F-AB802F23EE7E}" presName="tx2" presStyleLbl="revTx" presStyleIdx="9" presStyleCnt="10"/>
      <dgm:spPr/>
      <dgm:t>
        <a:bodyPr/>
        <a:lstStyle/>
        <a:p>
          <a:endParaRPr lang="ru-RU"/>
        </a:p>
      </dgm:t>
    </dgm:pt>
    <dgm:pt modelId="{C0654F33-3118-4D5D-B9CF-000B8684EA3B}" type="pres">
      <dgm:prSet presAssocID="{3F508CA3-BD0D-414E-8D3F-AB802F23EE7E}" presName="vert2" presStyleCnt="0"/>
      <dgm:spPr/>
    </dgm:pt>
    <dgm:pt modelId="{2000B9CE-1AF5-4E81-A8A1-7CEC635A54AC}" type="pres">
      <dgm:prSet presAssocID="{3F508CA3-BD0D-414E-8D3F-AB802F23EE7E}" presName="thinLine2b" presStyleLbl="callout" presStyleIdx="8" presStyleCnt="9"/>
      <dgm:spPr/>
    </dgm:pt>
    <dgm:pt modelId="{A083A659-AB95-4569-A07A-42BAB27F5E2B}" type="pres">
      <dgm:prSet presAssocID="{3F508CA3-BD0D-414E-8D3F-AB802F23EE7E}" presName="vertSpace2b" presStyleCnt="0"/>
      <dgm:spPr/>
    </dgm:pt>
  </dgm:ptLst>
  <dgm:cxnLst>
    <dgm:cxn modelId="{AA960298-93EE-43D2-819E-A8AF4C109522}" type="presOf" srcId="{4866DB03-AFE0-42A9-AE7C-02974CA5DB03}" destId="{4C98B592-C675-440F-B8D0-E620992FFFE1}" srcOrd="0" destOrd="0" presId="urn:microsoft.com/office/officeart/2008/layout/LinedList"/>
    <dgm:cxn modelId="{0A52695E-B548-4398-A6BC-0E2E157DA80F}" type="presOf" srcId="{F565FB91-3B7E-4376-912B-7F9706B4C2BC}" destId="{71139879-0D70-4342-89D4-BB1BE7BE7A20}" srcOrd="0" destOrd="0" presId="urn:microsoft.com/office/officeart/2008/layout/LinedList"/>
    <dgm:cxn modelId="{03B9D0F3-051D-4628-9B2D-58FA543238BE}" type="presOf" srcId="{D5F30A4E-55F4-4F2F-B021-12E49ADF5B73}" destId="{18F4CEEA-60BC-42BF-8B50-2A4D071A4056}" srcOrd="0" destOrd="0" presId="urn:microsoft.com/office/officeart/2008/layout/LinedList"/>
    <dgm:cxn modelId="{54BBD282-8FE4-4AC7-8D24-1AD564962CCA}" type="presOf" srcId="{FC4198D2-B0AA-4A8A-B22D-E7AEDE725855}" destId="{0C501D26-EB8F-4503-AE4B-67AEF84B8A4F}" srcOrd="0" destOrd="0" presId="urn:microsoft.com/office/officeart/2008/layout/LinedList"/>
    <dgm:cxn modelId="{FA8C8ADF-9A25-4BBC-8279-A2B2BECAA3FB}" srcId="{E6313D7B-1DD3-4F9C-9577-F24F5DC4845F}" destId="{F565FB91-3B7E-4376-912B-7F9706B4C2BC}" srcOrd="7" destOrd="0" parTransId="{4880D132-1491-46EE-8605-C026844203FE}" sibTransId="{FADAF618-9B7B-4C87-A12E-A763C7EE7160}"/>
    <dgm:cxn modelId="{6D883454-6C95-45CA-81EA-0CD7CABCE6CE}" srcId="{E6313D7B-1DD3-4F9C-9577-F24F5DC4845F}" destId="{D5F30A4E-55F4-4F2F-B021-12E49ADF5B73}" srcOrd="6" destOrd="0" parTransId="{F97B0C60-35EC-427A-8389-7D36F476B7CD}" sibTransId="{4572A060-49DC-4431-BA65-9F0F503E3517}"/>
    <dgm:cxn modelId="{88E989F3-A597-4FC5-89F6-469AC9696DF3}" srcId="{E6313D7B-1DD3-4F9C-9577-F24F5DC4845F}" destId="{6D4017A5-B989-4845-8921-FE147EA33BC2}" srcOrd="4" destOrd="0" parTransId="{D2A40700-8C43-4491-849D-B111505F43A7}" sibTransId="{0FA16C51-A84E-448F-BA9C-820392CF38EE}"/>
    <dgm:cxn modelId="{467577CB-DD57-41E1-A561-DB6D490BC214}" srcId="{FD2AF9C2-F342-407F-AF0B-228F7AEE9607}" destId="{E6313D7B-1DD3-4F9C-9577-F24F5DC4845F}" srcOrd="0" destOrd="0" parTransId="{853CC972-4EE2-49A6-A31C-7EA3F4B9A26B}" sibTransId="{98030132-1663-4B84-B1CC-0C4E53DA3F50}"/>
    <dgm:cxn modelId="{0CFDE74D-FA9F-48E6-908E-3788088F845B}" type="presOf" srcId="{D11AC7BC-BE8A-464B-B498-483575E94B4E}" destId="{B011D8CF-D63C-432E-89DA-F68C07FA58ED}" srcOrd="0" destOrd="0" presId="urn:microsoft.com/office/officeart/2008/layout/LinedList"/>
    <dgm:cxn modelId="{DC7F1347-7A96-4126-950A-5A3CCBC035A6}" type="presOf" srcId="{449516CF-F4D5-4B30-8587-DC3D210CA6E7}" destId="{083A6716-6EFC-4CCE-B27F-A0D2A485F899}" srcOrd="0" destOrd="0" presId="urn:microsoft.com/office/officeart/2008/layout/LinedList"/>
    <dgm:cxn modelId="{98C77369-4D0C-4887-AE42-2373981112C4}" srcId="{E6313D7B-1DD3-4F9C-9577-F24F5DC4845F}" destId="{3F508CA3-BD0D-414E-8D3F-AB802F23EE7E}" srcOrd="8" destOrd="0" parTransId="{254B56C6-F325-42BB-AADF-ADDD3339AC3D}" sibTransId="{9F0154CB-B3FD-49E7-871F-612B2B5AC168}"/>
    <dgm:cxn modelId="{EF16F082-1A16-402A-BE4D-AF67FAE0743E}" srcId="{E6313D7B-1DD3-4F9C-9577-F24F5DC4845F}" destId="{4866DB03-AFE0-42A9-AE7C-02974CA5DB03}" srcOrd="5" destOrd="0" parTransId="{BF724822-EFF7-4768-AB1F-5D2A4554D182}" sibTransId="{A756AD54-D45E-4E6B-83EF-1AFD0158A6E7}"/>
    <dgm:cxn modelId="{369E9137-499D-4B6C-AB52-3FDD1C86C840}" type="presOf" srcId="{6D4017A5-B989-4845-8921-FE147EA33BC2}" destId="{7BEF561D-1AAD-4D56-B17F-A20DCAA48596}" srcOrd="0" destOrd="0" presId="urn:microsoft.com/office/officeart/2008/layout/LinedList"/>
    <dgm:cxn modelId="{76678835-700B-46F3-8C22-ED036447E357}" srcId="{E6313D7B-1DD3-4F9C-9577-F24F5DC4845F}" destId="{D11AC7BC-BE8A-464B-B498-483575E94B4E}" srcOrd="2" destOrd="0" parTransId="{47F0DBDB-02C3-49D1-804C-9F60A2820480}" sibTransId="{16A5D8AB-C999-4F3D-9B6B-DDE16BB7AFEF}"/>
    <dgm:cxn modelId="{4D56C760-A29B-4CB6-8E08-32A104F44CBB}" srcId="{E6313D7B-1DD3-4F9C-9577-F24F5DC4845F}" destId="{ACA9A9D7-575B-45A9-BB20-BDD0F6546985}" srcOrd="0" destOrd="0" parTransId="{647DD240-D5CF-4570-8C4D-0090AEBE670F}" sibTransId="{EFD1ACB1-0B83-47C4-B5BF-8BD6AB959566}"/>
    <dgm:cxn modelId="{A0AFC597-4DC2-4E78-96CA-A20717B5EC04}" type="presOf" srcId="{3F508CA3-BD0D-414E-8D3F-AB802F23EE7E}" destId="{0336B470-3699-4610-9B97-769AD6D28496}" srcOrd="0" destOrd="0" presId="urn:microsoft.com/office/officeart/2008/layout/LinedList"/>
    <dgm:cxn modelId="{CE25FCE4-AA64-4584-8DD0-5FCA27D83942}" type="presOf" srcId="{FD2AF9C2-F342-407F-AF0B-228F7AEE9607}" destId="{4EF42ABC-89BA-474D-9FE8-CA371F1C8341}" srcOrd="0" destOrd="0" presId="urn:microsoft.com/office/officeart/2008/layout/LinedList"/>
    <dgm:cxn modelId="{F0CFD05B-615D-456D-A52A-A9B449BCF00B}" type="presOf" srcId="{ACA9A9D7-575B-45A9-BB20-BDD0F6546985}" destId="{69621B0C-D607-4A7D-8818-EE81FB278812}" srcOrd="0" destOrd="0" presId="urn:microsoft.com/office/officeart/2008/layout/LinedList"/>
    <dgm:cxn modelId="{DA0A1A10-07CD-4304-8501-BCDCE2D1FAD7}" srcId="{E6313D7B-1DD3-4F9C-9577-F24F5DC4845F}" destId="{449516CF-F4D5-4B30-8587-DC3D210CA6E7}" srcOrd="1" destOrd="0" parTransId="{0CF74E42-EEB5-4225-972D-BBCC1BAF468E}" sibTransId="{77DECCED-2D7D-4E49-A80B-E8A9491F8B1C}"/>
    <dgm:cxn modelId="{EEF78694-396A-49D2-B9B2-3FDACD7B5AC3}" srcId="{E6313D7B-1DD3-4F9C-9577-F24F5DC4845F}" destId="{FC4198D2-B0AA-4A8A-B22D-E7AEDE725855}" srcOrd="3" destOrd="0" parTransId="{246E45BB-C0DA-4F8D-92BA-8C863B5FD3E6}" sibTransId="{D80F6FC0-F70B-4AF7-B04D-10815DAD8F28}"/>
    <dgm:cxn modelId="{ADF5E70A-214F-45BD-A84B-6F5B06E3E671}" type="presOf" srcId="{E6313D7B-1DD3-4F9C-9577-F24F5DC4845F}" destId="{02C7CE0D-1CEA-4EF4-AEB0-714C66CD8F2B}" srcOrd="0" destOrd="0" presId="urn:microsoft.com/office/officeart/2008/layout/LinedList"/>
    <dgm:cxn modelId="{763D8153-6EB8-4926-BB56-6D8461E37423}" type="presParOf" srcId="{4EF42ABC-89BA-474D-9FE8-CA371F1C8341}" destId="{149CEED8-D811-4FE3-9E5D-53342A557B3A}" srcOrd="0" destOrd="0" presId="urn:microsoft.com/office/officeart/2008/layout/LinedList"/>
    <dgm:cxn modelId="{A92492DD-864D-44BD-9281-076C7EB1100C}" type="presParOf" srcId="{4EF42ABC-89BA-474D-9FE8-CA371F1C8341}" destId="{2C51F481-1148-478F-80EC-4EA22BC63A8C}" srcOrd="1" destOrd="0" presId="urn:microsoft.com/office/officeart/2008/layout/LinedList"/>
    <dgm:cxn modelId="{4DE3DF6C-31A4-457E-8BE5-2A7797C17329}" type="presParOf" srcId="{2C51F481-1148-478F-80EC-4EA22BC63A8C}" destId="{02C7CE0D-1CEA-4EF4-AEB0-714C66CD8F2B}" srcOrd="0" destOrd="0" presId="urn:microsoft.com/office/officeart/2008/layout/LinedList"/>
    <dgm:cxn modelId="{DC0489A8-746F-45CC-A887-761C7B1057AB}" type="presParOf" srcId="{2C51F481-1148-478F-80EC-4EA22BC63A8C}" destId="{B99F03DC-3C35-43A1-A003-3A9C30248511}" srcOrd="1" destOrd="0" presId="urn:microsoft.com/office/officeart/2008/layout/LinedList"/>
    <dgm:cxn modelId="{7D04FBA4-6BD5-4E60-9EA6-9AAA3F07BB63}" type="presParOf" srcId="{B99F03DC-3C35-43A1-A003-3A9C30248511}" destId="{79D428E5-1A52-4EAF-B04D-8436F2FA9389}" srcOrd="0" destOrd="0" presId="urn:microsoft.com/office/officeart/2008/layout/LinedList"/>
    <dgm:cxn modelId="{19F64214-C1F5-4FD1-9A6C-9DC56606493F}" type="presParOf" srcId="{B99F03DC-3C35-43A1-A003-3A9C30248511}" destId="{78CBEDDF-E336-48A7-88EA-D4FD8750EFE3}" srcOrd="1" destOrd="0" presId="urn:microsoft.com/office/officeart/2008/layout/LinedList"/>
    <dgm:cxn modelId="{6583CC97-0CD5-424B-9ACC-8C873EF6D487}" type="presParOf" srcId="{78CBEDDF-E336-48A7-88EA-D4FD8750EFE3}" destId="{6290F29B-A139-4D0F-B7CB-245CE829BAB0}" srcOrd="0" destOrd="0" presId="urn:microsoft.com/office/officeart/2008/layout/LinedList"/>
    <dgm:cxn modelId="{6CBFED64-B715-4117-A3C4-8FD863D9C1A8}" type="presParOf" srcId="{78CBEDDF-E336-48A7-88EA-D4FD8750EFE3}" destId="{69621B0C-D607-4A7D-8818-EE81FB278812}" srcOrd="1" destOrd="0" presId="urn:microsoft.com/office/officeart/2008/layout/LinedList"/>
    <dgm:cxn modelId="{A75FBFDE-AE72-4A78-9729-3ECE56BA6185}" type="presParOf" srcId="{78CBEDDF-E336-48A7-88EA-D4FD8750EFE3}" destId="{AE1E333A-3A23-45C5-9037-063DDC82C4E9}" srcOrd="2" destOrd="0" presId="urn:microsoft.com/office/officeart/2008/layout/LinedList"/>
    <dgm:cxn modelId="{C2D460EC-2E54-477C-8FD9-B4CC0694329B}" type="presParOf" srcId="{B99F03DC-3C35-43A1-A003-3A9C30248511}" destId="{63C8DB5A-5054-43EF-A1DA-D195E0179B51}" srcOrd="2" destOrd="0" presId="urn:microsoft.com/office/officeart/2008/layout/LinedList"/>
    <dgm:cxn modelId="{6E71D445-D23B-4D60-907C-69CD444BBF67}" type="presParOf" srcId="{B99F03DC-3C35-43A1-A003-3A9C30248511}" destId="{FD4EFA7B-FD71-4853-92A4-7684CFAE3549}" srcOrd="3" destOrd="0" presId="urn:microsoft.com/office/officeart/2008/layout/LinedList"/>
    <dgm:cxn modelId="{03231EBA-F8CF-4ACD-B670-C71828D01C2E}" type="presParOf" srcId="{B99F03DC-3C35-43A1-A003-3A9C30248511}" destId="{0AC617B3-8EBD-4D6D-AE7A-01EBD8000E78}" srcOrd="4" destOrd="0" presId="urn:microsoft.com/office/officeart/2008/layout/LinedList"/>
    <dgm:cxn modelId="{F343D199-02A3-4600-9BEA-B8F3D2EAFAE0}" type="presParOf" srcId="{0AC617B3-8EBD-4D6D-AE7A-01EBD8000E78}" destId="{545AAD5A-03E6-4918-B8EE-F1FE67205F8A}" srcOrd="0" destOrd="0" presId="urn:microsoft.com/office/officeart/2008/layout/LinedList"/>
    <dgm:cxn modelId="{24351E8F-C791-4674-8446-25E14CC69305}" type="presParOf" srcId="{0AC617B3-8EBD-4D6D-AE7A-01EBD8000E78}" destId="{083A6716-6EFC-4CCE-B27F-A0D2A485F899}" srcOrd="1" destOrd="0" presId="urn:microsoft.com/office/officeart/2008/layout/LinedList"/>
    <dgm:cxn modelId="{7738A1A6-9272-4847-88F5-7466749CE2CB}" type="presParOf" srcId="{0AC617B3-8EBD-4D6D-AE7A-01EBD8000E78}" destId="{1483C5DE-1679-40AE-824F-8FFE3FDF7B17}" srcOrd="2" destOrd="0" presId="urn:microsoft.com/office/officeart/2008/layout/LinedList"/>
    <dgm:cxn modelId="{8433433C-B908-4F57-98B6-912A08753B43}" type="presParOf" srcId="{B99F03DC-3C35-43A1-A003-3A9C30248511}" destId="{7AD450C3-FFF9-4A40-A2F3-FEEB1876106D}" srcOrd="5" destOrd="0" presId="urn:microsoft.com/office/officeart/2008/layout/LinedList"/>
    <dgm:cxn modelId="{025B7B15-5302-49F0-851C-0AE1D8419A93}" type="presParOf" srcId="{B99F03DC-3C35-43A1-A003-3A9C30248511}" destId="{F5A7557C-0E0E-4D2C-A861-131CFE2303BE}" srcOrd="6" destOrd="0" presId="urn:microsoft.com/office/officeart/2008/layout/LinedList"/>
    <dgm:cxn modelId="{22A4FA0E-4EF2-4B0A-8B6B-038A0EACB065}" type="presParOf" srcId="{B99F03DC-3C35-43A1-A003-3A9C30248511}" destId="{9697DD6C-EC7E-42D4-B13F-F1DD9B3B589F}" srcOrd="7" destOrd="0" presId="urn:microsoft.com/office/officeart/2008/layout/LinedList"/>
    <dgm:cxn modelId="{5F4D4D14-E985-435C-A1E4-2D43D0812015}" type="presParOf" srcId="{9697DD6C-EC7E-42D4-B13F-F1DD9B3B589F}" destId="{C38367A7-D35D-41B0-851E-442C61657301}" srcOrd="0" destOrd="0" presId="urn:microsoft.com/office/officeart/2008/layout/LinedList"/>
    <dgm:cxn modelId="{2AD87F87-E10B-44D3-9674-603E3CD9FDF1}" type="presParOf" srcId="{9697DD6C-EC7E-42D4-B13F-F1DD9B3B589F}" destId="{B011D8CF-D63C-432E-89DA-F68C07FA58ED}" srcOrd="1" destOrd="0" presId="urn:microsoft.com/office/officeart/2008/layout/LinedList"/>
    <dgm:cxn modelId="{D79A9BC5-81F6-4CD7-BF23-29BB8557A0BA}" type="presParOf" srcId="{9697DD6C-EC7E-42D4-B13F-F1DD9B3B589F}" destId="{B96AD8C9-5CEE-48CB-86A1-1A99F7EB58DC}" srcOrd="2" destOrd="0" presId="urn:microsoft.com/office/officeart/2008/layout/LinedList"/>
    <dgm:cxn modelId="{F05CCDEE-4D6F-4342-B379-639CD64D71AF}" type="presParOf" srcId="{B99F03DC-3C35-43A1-A003-3A9C30248511}" destId="{6A8112CE-B24A-4952-BD2A-1BB32837F033}" srcOrd="8" destOrd="0" presId="urn:microsoft.com/office/officeart/2008/layout/LinedList"/>
    <dgm:cxn modelId="{FFE0FE6C-5543-4E37-ACF7-33034819B21C}" type="presParOf" srcId="{B99F03DC-3C35-43A1-A003-3A9C30248511}" destId="{83740E4B-CAA6-4CCA-863B-FCBB6D52B28B}" srcOrd="9" destOrd="0" presId="urn:microsoft.com/office/officeart/2008/layout/LinedList"/>
    <dgm:cxn modelId="{DBF37D19-D99D-4D21-9D02-558DE48F1076}" type="presParOf" srcId="{B99F03DC-3C35-43A1-A003-3A9C30248511}" destId="{B896655F-4241-401A-AEF5-638BC27040E7}" srcOrd="10" destOrd="0" presId="urn:microsoft.com/office/officeart/2008/layout/LinedList"/>
    <dgm:cxn modelId="{97DEABDD-0CD7-475C-886C-4474DB1E1435}" type="presParOf" srcId="{B896655F-4241-401A-AEF5-638BC27040E7}" destId="{EED82C48-3E04-4B7B-B50A-46EEED96BB57}" srcOrd="0" destOrd="0" presId="urn:microsoft.com/office/officeart/2008/layout/LinedList"/>
    <dgm:cxn modelId="{1A2AD511-E0A9-48CE-9906-7342FC704CD1}" type="presParOf" srcId="{B896655F-4241-401A-AEF5-638BC27040E7}" destId="{0C501D26-EB8F-4503-AE4B-67AEF84B8A4F}" srcOrd="1" destOrd="0" presId="urn:microsoft.com/office/officeart/2008/layout/LinedList"/>
    <dgm:cxn modelId="{2C5E8B03-D37C-43A1-B892-A655EDFB8B22}" type="presParOf" srcId="{B896655F-4241-401A-AEF5-638BC27040E7}" destId="{A24209C6-4643-48C7-A2CC-CA7EFE35074E}" srcOrd="2" destOrd="0" presId="urn:microsoft.com/office/officeart/2008/layout/LinedList"/>
    <dgm:cxn modelId="{E3A2AB59-737E-4179-85D3-7EA9729A2285}" type="presParOf" srcId="{B99F03DC-3C35-43A1-A003-3A9C30248511}" destId="{2714234D-CEE3-4238-9D52-58AE937D1527}" srcOrd="11" destOrd="0" presId="urn:microsoft.com/office/officeart/2008/layout/LinedList"/>
    <dgm:cxn modelId="{E829DA0F-943C-4F40-B86B-E062B5F45AD0}" type="presParOf" srcId="{B99F03DC-3C35-43A1-A003-3A9C30248511}" destId="{C7D80074-9097-4187-952E-0D6B4943278F}" srcOrd="12" destOrd="0" presId="urn:microsoft.com/office/officeart/2008/layout/LinedList"/>
    <dgm:cxn modelId="{CEB293A2-AD5F-42E5-9A79-6E31B36C68F7}" type="presParOf" srcId="{B99F03DC-3C35-43A1-A003-3A9C30248511}" destId="{58BDC597-878E-4F2C-923A-9C832BCD7D56}" srcOrd="13" destOrd="0" presId="urn:microsoft.com/office/officeart/2008/layout/LinedList"/>
    <dgm:cxn modelId="{941C521C-6C0B-4CF0-BB6C-B78AEB9FCA68}" type="presParOf" srcId="{58BDC597-878E-4F2C-923A-9C832BCD7D56}" destId="{0B00E24B-2FFD-47B8-A0C4-EF9A9CCEEFDF}" srcOrd="0" destOrd="0" presId="urn:microsoft.com/office/officeart/2008/layout/LinedList"/>
    <dgm:cxn modelId="{BA78888D-3CB3-44D8-887E-341D490CDB51}" type="presParOf" srcId="{58BDC597-878E-4F2C-923A-9C832BCD7D56}" destId="{7BEF561D-1AAD-4D56-B17F-A20DCAA48596}" srcOrd="1" destOrd="0" presId="urn:microsoft.com/office/officeart/2008/layout/LinedList"/>
    <dgm:cxn modelId="{C372ED55-4726-4BCE-9D63-698D0084774A}" type="presParOf" srcId="{58BDC597-878E-4F2C-923A-9C832BCD7D56}" destId="{8E4D67D7-257B-47D7-B18A-A2F805ECAC34}" srcOrd="2" destOrd="0" presId="urn:microsoft.com/office/officeart/2008/layout/LinedList"/>
    <dgm:cxn modelId="{01378384-54A4-41E6-B200-2BECEC63545A}" type="presParOf" srcId="{B99F03DC-3C35-43A1-A003-3A9C30248511}" destId="{9451B329-275E-464D-9101-F2A84D44226D}" srcOrd="14" destOrd="0" presId="urn:microsoft.com/office/officeart/2008/layout/LinedList"/>
    <dgm:cxn modelId="{A6C5E71A-4500-4B65-841C-FE4FE959CA78}" type="presParOf" srcId="{B99F03DC-3C35-43A1-A003-3A9C30248511}" destId="{E8A42714-E243-435E-887A-DDD55F65985B}" srcOrd="15" destOrd="0" presId="urn:microsoft.com/office/officeart/2008/layout/LinedList"/>
    <dgm:cxn modelId="{C927BFFB-64B3-4905-831C-80AFD51FC8DB}" type="presParOf" srcId="{B99F03DC-3C35-43A1-A003-3A9C30248511}" destId="{3B2B53D0-C2B9-4321-8912-539292ADEAFE}" srcOrd="16" destOrd="0" presId="urn:microsoft.com/office/officeart/2008/layout/LinedList"/>
    <dgm:cxn modelId="{64262B9C-CFC7-48A0-A4C5-826318203607}" type="presParOf" srcId="{3B2B53D0-C2B9-4321-8912-539292ADEAFE}" destId="{7C6FE2FE-7994-439D-A7A7-44B172956ADC}" srcOrd="0" destOrd="0" presId="urn:microsoft.com/office/officeart/2008/layout/LinedList"/>
    <dgm:cxn modelId="{409C791F-1E71-4E39-B0B4-C8742C19C8BE}" type="presParOf" srcId="{3B2B53D0-C2B9-4321-8912-539292ADEAFE}" destId="{4C98B592-C675-440F-B8D0-E620992FFFE1}" srcOrd="1" destOrd="0" presId="urn:microsoft.com/office/officeart/2008/layout/LinedList"/>
    <dgm:cxn modelId="{F9A7C823-7906-4464-8F31-AA53381B18F0}" type="presParOf" srcId="{3B2B53D0-C2B9-4321-8912-539292ADEAFE}" destId="{5264C361-72E5-4567-8E12-D74CD0A4079C}" srcOrd="2" destOrd="0" presId="urn:microsoft.com/office/officeart/2008/layout/LinedList"/>
    <dgm:cxn modelId="{AD33EECF-2BD6-49AA-B136-BA118D4BB1ED}" type="presParOf" srcId="{B99F03DC-3C35-43A1-A003-3A9C30248511}" destId="{EB889D25-915C-451F-88E2-68423C91C089}" srcOrd="17" destOrd="0" presId="urn:microsoft.com/office/officeart/2008/layout/LinedList"/>
    <dgm:cxn modelId="{0582F47A-6B96-4C1C-BCE9-87283EB624D8}" type="presParOf" srcId="{B99F03DC-3C35-43A1-A003-3A9C30248511}" destId="{A408B5AE-37AA-4DC1-8A22-2827CB114B1F}" srcOrd="18" destOrd="0" presId="urn:microsoft.com/office/officeart/2008/layout/LinedList"/>
    <dgm:cxn modelId="{950CD320-5DBF-4C74-85B1-25C63794DCD2}" type="presParOf" srcId="{B99F03DC-3C35-43A1-A003-3A9C30248511}" destId="{A029432E-6985-45E9-AA9A-14C646B1A4B0}" srcOrd="19" destOrd="0" presId="urn:microsoft.com/office/officeart/2008/layout/LinedList"/>
    <dgm:cxn modelId="{F49C83AB-C858-40B7-A1FA-D4C2C1A5AF20}" type="presParOf" srcId="{A029432E-6985-45E9-AA9A-14C646B1A4B0}" destId="{B926AE96-A47D-4675-9675-93F2E1CE95E8}" srcOrd="0" destOrd="0" presId="urn:microsoft.com/office/officeart/2008/layout/LinedList"/>
    <dgm:cxn modelId="{2538AAFF-29A3-43A8-A2FC-7096DD5D4917}" type="presParOf" srcId="{A029432E-6985-45E9-AA9A-14C646B1A4B0}" destId="{18F4CEEA-60BC-42BF-8B50-2A4D071A4056}" srcOrd="1" destOrd="0" presId="urn:microsoft.com/office/officeart/2008/layout/LinedList"/>
    <dgm:cxn modelId="{F28B13DD-AD57-4BF4-BC49-B314DDE3269D}" type="presParOf" srcId="{A029432E-6985-45E9-AA9A-14C646B1A4B0}" destId="{75EA5EA6-1593-4106-923A-E880F4943E2C}" srcOrd="2" destOrd="0" presId="urn:microsoft.com/office/officeart/2008/layout/LinedList"/>
    <dgm:cxn modelId="{AD0D3567-6FD6-4778-90EB-34D2A459989A}" type="presParOf" srcId="{B99F03DC-3C35-43A1-A003-3A9C30248511}" destId="{E5AF1361-5C2F-4675-B69D-7F0BAE003212}" srcOrd="20" destOrd="0" presId="urn:microsoft.com/office/officeart/2008/layout/LinedList"/>
    <dgm:cxn modelId="{2C894BAC-D8FE-43C5-BC95-36E3F4B18382}" type="presParOf" srcId="{B99F03DC-3C35-43A1-A003-3A9C30248511}" destId="{E157D28C-6555-4B8C-AF8D-DBE7132CB2E7}" srcOrd="21" destOrd="0" presId="urn:microsoft.com/office/officeart/2008/layout/LinedList"/>
    <dgm:cxn modelId="{0FE81952-14D5-4B59-A0C5-8C6418AE67B7}" type="presParOf" srcId="{B99F03DC-3C35-43A1-A003-3A9C30248511}" destId="{8DF59284-53D0-44F7-90F8-263C2FE677A4}" srcOrd="22" destOrd="0" presId="urn:microsoft.com/office/officeart/2008/layout/LinedList"/>
    <dgm:cxn modelId="{ECE6B645-EDAC-4B74-BAD8-1DC83CE817C0}" type="presParOf" srcId="{8DF59284-53D0-44F7-90F8-263C2FE677A4}" destId="{3641D4EF-0B6F-417F-8F18-7F4A7D26EF31}" srcOrd="0" destOrd="0" presId="urn:microsoft.com/office/officeart/2008/layout/LinedList"/>
    <dgm:cxn modelId="{E23051DB-7D50-453E-9334-6D8F8768F577}" type="presParOf" srcId="{8DF59284-53D0-44F7-90F8-263C2FE677A4}" destId="{71139879-0D70-4342-89D4-BB1BE7BE7A20}" srcOrd="1" destOrd="0" presId="urn:microsoft.com/office/officeart/2008/layout/LinedList"/>
    <dgm:cxn modelId="{9E79717E-DA35-474D-95B0-FEA25AAD3A44}" type="presParOf" srcId="{8DF59284-53D0-44F7-90F8-263C2FE677A4}" destId="{40FB7554-8C35-465A-A802-102E89B14068}" srcOrd="2" destOrd="0" presId="urn:microsoft.com/office/officeart/2008/layout/LinedList"/>
    <dgm:cxn modelId="{2E5F00DD-BD06-4832-93E4-8AC5006AA98C}" type="presParOf" srcId="{B99F03DC-3C35-43A1-A003-3A9C30248511}" destId="{9D7DBDF8-390D-47D7-B4E0-94635B7A3EF1}" srcOrd="23" destOrd="0" presId="urn:microsoft.com/office/officeart/2008/layout/LinedList"/>
    <dgm:cxn modelId="{E682298C-E4CE-40FD-9230-7FC7178FA90B}" type="presParOf" srcId="{B99F03DC-3C35-43A1-A003-3A9C30248511}" destId="{7BEB9050-90D7-4546-BC5D-22BC3C7ACEAF}" srcOrd="24" destOrd="0" presId="urn:microsoft.com/office/officeart/2008/layout/LinedList"/>
    <dgm:cxn modelId="{7FBCB312-0B64-42F7-BDCF-CC1D6E78681C}" type="presParOf" srcId="{B99F03DC-3C35-43A1-A003-3A9C30248511}" destId="{EB8DCC35-1FBA-4E2C-BFCA-AE42BDA43101}" srcOrd="25" destOrd="0" presId="urn:microsoft.com/office/officeart/2008/layout/LinedList"/>
    <dgm:cxn modelId="{D2758688-DBE1-48C2-86A3-54160E0ECC7A}" type="presParOf" srcId="{EB8DCC35-1FBA-4E2C-BFCA-AE42BDA43101}" destId="{07F29A9E-3878-4510-9B8B-3C5DBF4AC1D5}" srcOrd="0" destOrd="0" presId="urn:microsoft.com/office/officeart/2008/layout/LinedList"/>
    <dgm:cxn modelId="{A8067CD2-E27A-4CED-B0D9-F3FBD111752F}" type="presParOf" srcId="{EB8DCC35-1FBA-4E2C-BFCA-AE42BDA43101}" destId="{0336B470-3699-4610-9B97-769AD6D28496}" srcOrd="1" destOrd="0" presId="urn:microsoft.com/office/officeart/2008/layout/LinedList"/>
    <dgm:cxn modelId="{8D33B4DF-99E8-4974-BD2A-F04D6BC29E1A}" type="presParOf" srcId="{EB8DCC35-1FBA-4E2C-BFCA-AE42BDA43101}" destId="{C0654F33-3118-4D5D-B9CF-000B8684EA3B}" srcOrd="2" destOrd="0" presId="urn:microsoft.com/office/officeart/2008/layout/LinedList"/>
    <dgm:cxn modelId="{70D0F0E8-5756-4B5F-A965-AC478B2F9301}" type="presParOf" srcId="{B99F03DC-3C35-43A1-A003-3A9C30248511}" destId="{2000B9CE-1AF5-4E81-A8A1-7CEC635A54AC}" srcOrd="26" destOrd="0" presId="urn:microsoft.com/office/officeart/2008/layout/LinedList"/>
    <dgm:cxn modelId="{B2273BEE-7950-46CF-8CF0-5EBE10017C79}" type="presParOf" srcId="{B99F03DC-3C35-43A1-A003-3A9C30248511}" destId="{A083A659-AB95-4569-A07A-42BAB27F5E2B}" srcOrd="27"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AA3527-C27A-4B15-8918-38C69383CF4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8B5FDA96-750B-4DA7-8A56-0EBF7CF46C72}">
      <dgm:prSet custT="1"/>
      <dgm:spPr/>
      <dgm:t>
        <a:bodyPr/>
        <a:lstStyle/>
        <a:p>
          <a:pPr rtl="0"/>
          <a:r>
            <a:rPr lang="ru-RU" sz="2800" dirty="0" err="1" smtClean="0"/>
            <a:t>Одоб</a:t>
          </a:r>
          <a:r>
            <a:rPr lang="ru-RU" sz="2800" dirty="0" smtClean="0"/>
            <a:t> </a:t>
          </a:r>
          <a:r>
            <a:rPr lang="ru-RU" sz="2800" dirty="0" err="1" smtClean="0"/>
            <a:t>ахлоқ</a:t>
          </a:r>
          <a:r>
            <a:rPr lang="ru-RU" sz="2800" dirty="0" smtClean="0"/>
            <a:t> </a:t>
          </a:r>
          <a:r>
            <a:rPr lang="ru-RU" sz="2800" dirty="0" err="1" smtClean="0"/>
            <a:t>комиссияси</a:t>
          </a:r>
          <a:r>
            <a:rPr lang="ru-RU" sz="2800" dirty="0" smtClean="0"/>
            <a:t>:</a:t>
          </a:r>
          <a:endParaRPr lang="ru-RU" sz="2800" dirty="0"/>
        </a:p>
      </dgm:t>
    </dgm:pt>
    <dgm:pt modelId="{3651B294-E167-4AF0-BBA9-3A127943AA26}" type="parTrans" cxnId="{EA763756-E773-4FFB-BF07-EA172B623FFF}">
      <dgm:prSet/>
      <dgm:spPr/>
      <dgm:t>
        <a:bodyPr/>
        <a:lstStyle/>
        <a:p>
          <a:endParaRPr lang="ru-RU"/>
        </a:p>
      </dgm:t>
    </dgm:pt>
    <dgm:pt modelId="{857D7AEF-E7F0-4B30-865A-F34694B2DCD0}" type="sibTrans" cxnId="{EA763756-E773-4FFB-BF07-EA172B623FFF}">
      <dgm:prSet/>
      <dgm:spPr/>
      <dgm:t>
        <a:bodyPr/>
        <a:lstStyle/>
        <a:p>
          <a:endParaRPr lang="ru-RU"/>
        </a:p>
      </dgm:t>
    </dgm:pt>
    <dgm:pt modelId="{F019431B-8DD1-4158-8029-7EDC2B076CF3}">
      <dgm:prSet/>
      <dgm:spPr/>
      <dgm:t>
        <a:bodyPr/>
        <a:lstStyle/>
        <a:p>
          <a:pPr rtl="0"/>
          <a:r>
            <a:rPr lang="ru-RU" dirty="0" smtClean="0"/>
            <a:t>Ушбу </a:t>
          </a:r>
          <a:r>
            <a:rPr lang="ru-RU" dirty="0" err="1" smtClean="0"/>
            <a:t>қонунда</a:t>
          </a:r>
          <a:r>
            <a:rPr lang="ru-RU" dirty="0" smtClean="0"/>
            <a:t> </a:t>
          </a:r>
          <a:r>
            <a:rPr lang="ru-RU" dirty="0" err="1" smtClean="0"/>
            <a:t>белгиланган</a:t>
          </a:r>
          <a:r>
            <a:rPr lang="ru-RU" dirty="0" smtClean="0"/>
            <a:t> </a:t>
          </a:r>
          <a:r>
            <a:rPr lang="ru-RU" dirty="0" err="1" smtClean="0"/>
            <a:t>талабларга</a:t>
          </a:r>
          <a:r>
            <a:rPr lang="ru-RU" dirty="0" smtClean="0"/>
            <a:t> </a:t>
          </a:r>
          <a:r>
            <a:rPr lang="ru-RU" dirty="0" err="1" smtClean="0"/>
            <a:t>давлат</a:t>
          </a:r>
          <a:r>
            <a:rPr lang="ru-RU" dirty="0" smtClean="0"/>
            <a:t> </a:t>
          </a:r>
          <a:r>
            <a:rPr lang="ru-RU" dirty="0" err="1" smtClean="0"/>
            <a:t>органи</a:t>
          </a:r>
          <a:r>
            <a:rPr lang="ru-RU" dirty="0" smtClean="0"/>
            <a:t> </a:t>
          </a:r>
          <a:r>
            <a:rPr lang="ru-RU" dirty="0" err="1" smtClean="0"/>
            <a:t>ёки</a:t>
          </a:r>
          <a:r>
            <a:rPr lang="ru-RU" dirty="0" smtClean="0"/>
            <a:t> </a:t>
          </a:r>
          <a:r>
            <a:rPr lang="ru-RU" dirty="0" err="1" smtClean="0"/>
            <a:t>бошқа</a:t>
          </a:r>
          <a:r>
            <a:rPr lang="ru-RU" dirty="0" smtClean="0"/>
            <a:t> </a:t>
          </a:r>
          <a:r>
            <a:rPr lang="ru-RU" dirty="0" err="1" smtClean="0"/>
            <a:t>ташкилот</a:t>
          </a:r>
          <a:r>
            <a:rPr lang="ru-RU" dirty="0" smtClean="0"/>
            <a:t> </a:t>
          </a:r>
          <a:r>
            <a:rPr lang="ru-RU" dirty="0" err="1" smtClean="0"/>
            <a:t>ходими</a:t>
          </a:r>
          <a:r>
            <a:rPr lang="ru-RU" dirty="0" smtClean="0"/>
            <a:t> </a:t>
          </a:r>
          <a:r>
            <a:rPr lang="ru-RU" dirty="0" err="1" smtClean="0"/>
            <a:t>томонидан</a:t>
          </a:r>
          <a:r>
            <a:rPr lang="ru-RU" dirty="0" smtClean="0"/>
            <a:t> </a:t>
          </a:r>
          <a:r>
            <a:rPr lang="ru-RU" dirty="0" err="1" smtClean="0"/>
            <a:t>риоя</a:t>
          </a:r>
          <a:r>
            <a:rPr lang="ru-RU" dirty="0" smtClean="0"/>
            <a:t> </a:t>
          </a:r>
          <a:r>
            <a:rPr lang="ru-RU" dirty="0" err="1" smtClean="0"/>
            <a:t>этилишини</a:t>
          </a:r>
          <a:r>
            <a:rPr lang="ru-RU" dirty="0" smtClean="0"/>
            <a:t> </a:t>
          </a:r>
          <a:r>
            <a:rPr lang="ru-RU" dirty="0" err="1" smtClean="0"/>
            <a:t>таъминлаш</a:t>
          </a:r>
          <a:r>
            <a:rPr lang="ru-RU" dirty="0" smtClean="0"/>
            <a:t> </a:t>
          </a:r>
          <a:r>
            <a:rPr lang="ru-RU" dirty="0" err="1" smtClean="0"/>
            <a:t>чораларини</a:t>
          </a:r>
          <a:r>
            <a:rPr lang="ru-RU" dirty="0" smtClean="0"/>
            <a:t> </a:t>
          </a:r>
          <a:r>
            <a:rPr lang="ru-RU" dirty="0" err="1" smtClean="0"/>
            <a:t>кўриш</a:t>
          </a:r>
          <a:endParaRPr lang="ru-RU" dirty="0"/>
        </a:p>
      </dgm:t>
    </dgm:pt>
    <dgm:pt modelId="{E643BE33-99CD-431C-BD30-EE2A1C54B485}" type="parTrans" cxnId="{8EED35AD-EC75-44E1-B53D-AA01C8D92B89}">
      <dgm:prSet/>
      <dgm:spPr/>
      <dgm:t>
        <a:bodyPr/>
        <a:lstStyle/>
        <a:p>
          <a:endParaRPr lang="ru-RU"/>
        </a:p>
      </dgm:t>
    </dgm:pt>
    <dgm:pt modelId="{D6523242-34CF-4505-B440-0384B888A00D}" type="sibTrans" cxnId="{8EED35AD-EC75-44E1-B53D-AA01C8D92B89}">
      <dgm:prSet/>
      <dgm:spPr/>
      <dgm:t>
        <a:bodyPr/>
        <a:lstStyle/>
        <a:p>
          <a:endParaRPr lang="ru-RU"/>
        </a:p>
      </dgm:t>
    </dgm:pt>
    <dgm:pt modelId="{244CECF4-4978-4D55-B4CD-4D1DC49F3A45}">
      <dgm:prSet/>
      <dgm:spPr/>
      <dgm:t>
        <a:bodyPr/>
        <a:lstStyle/>
        <a:p>
          <a:pPr rtl="0"/>
          <a:r>
            <a:rPr lang="ru-RU" dirty="0" err="1" smtClean="0"/>
            <a:t>Манфаатлар</a:t>
          </a:r>
          <a:r>
            <a:rPr lang="ru-RU" dirty="0" smtClean="0"/>
            <a:t> </a:t>
          </a:r>
          <a:r>
            <a:rPr lang="ru-RU" dirty="0" err="1" smtClean="0"/>
            <a:t>тўқнашувини</a:t>
          </a:r>
          <a:r>
            <a:rPr lang="ru-RU" dirty="0" smtClean="0"/>
            <a:t> </a:t>
          </a:r>
          <a:r>
            <a:rPr lang="ru-RU" dirty="0" err="1" smtClean="0"/>
            <a:t>тартибга</a:t>
          </a:r>
          <a:r>
            <a:rPr lang="ru-RU" dirty="0" smtClean="0"/>
            <a:t> </a:t>
          </a:r>
          <a:r>
            <a:rPr lang="ru-RU" dirty="0" err="1" smtClean="0"/>
            <a:t>солиш</a:t>
          </a:r>
          <a:r>
            <a:rPr lang="ru-RU" dirty="0" smtClean="0"/>
            <a:t> </a:t>
          </a:r>
          <a:r>
            <a:rPr lang="ru-RU" dirty="0" err="1" smtClean="0"/>
            <a:t>юзасидан</a:t>
          </a:r>
          <a:r>
            <a:rPr lang="ru-RU" dirty="0" smtClean="0"/>
            <a:t> </a:t>
          </a:r>
          <a:r>
            <a:rPr lang="ru-RU" dirty="0" err="1" smtClean="0"/>
            <a:t>давлат</a:t>
          </a:r>
          <a:r>
            <a:rPr lang="ru-RU" dirty="0" smtClean="0"/>
            <a:t> </a:t>
          </a:r>
          <a:r>
            <a:rPr lang="ru-RU" dirty="0" err="1" smtClean="0"/>
            <a:t>органинг</a:t>
          </a:r>
          <a:r>
            <a:rPr lang="ru-RU" dirty="0" smtClean="0"/>
            <a:t> </a:t>
          </a:r>
          <a:r>
            <a:rPr lang="ru-RU" dirty="0" err="1" smtClean="0"/>
            <a:t>ёки</a:t>
          </a:r>
          <a:r>
            <a:rPr lang="ru-RU" dirty="0" smtClean="0"/>
            <a:t> </a:t>
          </a:r>
          <a:r>
            <a:rPr lang="ru-RU" dirty="0" err="1" smtClean="0"/>
            <a:t>бошқа</a:t>
          </a:r>
          <a:r>
            <a:rPr lang="ru-RU" dirty="0" smtClean="0"/>
            <a:t> </a:t>
          </a:r>
          <a:r>
            <a:rPr lang="ru-RU" dirty="0" err="1" smtClean="0"/>
            <a:t>ташкилотнинг</a:t>
          </a:r>
          <a:r>
            <a:rPr lang="ru-RU" dirty="0" smtClean="0"/>
            <a:t> </a:t>
          </a:r>
          <a:r>
            <a:rPr lang="ru-RU" dirty="0" err="1" smtClean="0"/>
            <a:t>раҳбар</a:t>
          </a:r>
          <a:r>
            <a:rPr lang="ru-RU" dirty="0" smtClean="0"/>
            <a:t> </a:t>
          </a:r>
          <a:r>
            <a:rPr lang="ru-RU" dirty="0" err="1" smtClean="0"/>
            <a:t>ходимлари</a:t>
          </a:r>
          <a:r>
            <a:rPr lang="ru-RU" dirty="0" smtClean="0"/>
            <a:t> </a:t>
          </a:r>
          <a:r>
            <a:rPr lang="ru-RU" dirty="0" err="1" smtClean="0"/>
            <a:t>томонидан</a:t>
          </a:r>
          <a:r>
            <a:rPr lang="ru-RU" dirty="0" smtClean="0"/>
            <a:t> </a:t>
          </a:r>
          <a:r>
            <a:rPr lang="ru-RU" dirty="0" err="1" smtClean="0"/>
            <a:t>кўрилаётган</a:t>
          </a:r>
          <a:r>
            <a:rPr lang="ru-RU" dirty="0" smtClean="0"/>
            <a:t> </a:t>
          </a:r>
          <a:r>
            <a:rPr lang="ru-RU" dirty="0" err="1" smtClean="0"/>
            <a:t>чораларнинг</a:t>
          </a:r>
          <a:r>
            <a:rPr lang="ru-RU" dirty="0" smtClean="0"/>
            <a:t> </a:t>
          </a:r>
          <a:r>
            <a:rPr lang="ru-RU" dirty="0" err="1" smtClean="0"/>
            <a:t>етарлилиги</a:t>
          </a:r>
          <a:r>
            <a:rPr lang="ru-RU" dirty="0" smtClean="0"/>
            <a:t> (</a:t>
          </a:r>
          <a:r>
            <a:rPr lang="ru-RU" dirty="0" err="1" smtClean="0"/>
            <a:t>тўғрилиги</a:t>
          </a:r>
          <a:r>
            <a:rPr lang="ru-RU" dirty="0" smtClean="0"/>
            <a:t>) </a:t>
          </a:r>
          <a:r>
            <a:rPr lang="ru-RU" dirty="0" err="1" smtClean="0"/>
            <a:t>тўғрисидаги</a:t>
          </a:r>
          <a:r>
            <a:rPr lang="ru-RU" dirty="0" smtClean="0"/>
            <a:t> </a:t>
          </a:r>
          <a:r>
            <a:rPr lang="ru-RU" dirty="0" err="1" smtClean="0"/>
            <a:t>масалаларни</a:t>
          </a:r>
          <a:r>
            <a:rPr lang="ru-RU" dirty="0" smtClean="0"/>
            <a:t> </a:t>
          </a:r>
          <a:r>
            <a:rPr lang="ru-RU" dirty="0" err="1" smtClean="0"/>
            <a:t>кўриб</a:t>
          </a:r>
          <a:r>
            <a:rPr lang="ru-RU" dirty="0" smtClean="0"/>
            <a:t> </a:t>
          </a:r>
          <a:r>
            <a:rPr lang="ru-RU" dirty="0" err="1" smtClean="0"/>
            <a:t>чиқиш</a:t>
          </a:r>
          <a:r>
            <a:rPr lang="ru-RU" dirty="0" smtClean="0"/>
            <a:t>;</a:t>
          </a:r>
          <a:endParaRPr lang="ru-RU" dirty="0"/>
        </a:p>
      </dgm:t>
    </dgm:pt>
    <dgm:pt modelId="{F31B7D6D-E466-4A59-8539-3CEB845EB1CA}" type="parTrans" cxnId="{EFD65409-6E1F-4218-B3E6-ABF8B22B58B3}">
      <dgm:prSet/>
      <dgm:spPr/>
      <dgm:t>
        <a:bodyPr/>
        <a:lstStyle/>
        <a:p>
          <a:endParaRPr lang="ru-RU"/>
        </a:p>
      </dgm:t>
    </dgm:pt>
    <dgm:pt modelId="{F7D32D37-BF7E-41DC-ABD5-9F336B9EFB77}" type="sibTrans" cxnId="{EFD65409-6E1F-4218-B3E6-ABF8B22B58B3}">
      <dgm:prSet/>
      <dgm:spPr/>
      <dgm:t>
        <a:bodyPr/>
        <a:lstStyle/>
        <a:p>
          <a:endParaRPr lang="ru-RU"/>
        </a:p>
      </dgm:t>
    </dgm:pt>
    <dgm:pt modelId="{0F3FCCC8-03EF-42DA-BFB7-C9361F125472}">
      <dgm:prSet/>
      <dgm:spPr/>
      <dgm:t>
        <a:bodyPr/>
        <a:lstStyle/>
        <a:p>
          <a:pPr rtl="0"/>
          <a:r>
            <a:rPr lang="ru-RU" dirty="0" err="1" smtClean="0"/>
            <a:t>Мавжуд</a:t>
          </a:r>
          <a:r>
            <a:rPr lang="ru-RU" dirty="0" smtClean="0"/>
            <a:t> </a:t>
          </a:r>
          <a:r>
            <a:rPr lang="ru-RU" dirty="0" err="1" smtClean="0"/>
            <a:t>манфаатлар</a:t>
          </a:r>
          <a:r>
            <a:rPr lang="ru-RU" dirty="0" smtClean="0"/>
            <a:t> </a:t>
          </a:r>
          <a:r>
            <a:rPr lang="ru-RU" dirty="0" err="1" smtClean="0"/>
            <a:t>тўқнашуви</a:t>
          </a:r>
          <a:r>
            <a:rPr lang="ru-RU" dirty="0" smtClean="0"/>
            <a:t> </a:t>
          </a:r>
          <a:r>
            <a:rPr lang="ru-RU" dirty="0" err="1" smtClean="0"/>
            <a:t>билан</a:t>
          </a:r>
          <a:r>
            <a:rPr lang="ru-RU" dirty="0" smtClean="0"/>
            <a:t> </a:t>
          </a:r>
          <a:r>
            <a:rPr lang="ru-RU" dirty="0" err="1" smtClean="0"/>
            <a:t>боғлиқҳоллар</a:t>
          </a:r>
          <a:r>
            <a:rPr lang="ru-RU" dirty="0" smtClean="0"/>
            <a:t> </a:t>
          </a:r>
          <a:r>
            <a:rPr lang="ru-RU" dirty="0" err="1" smtClean="0"/>
            <a:t>устидан</a:t>
          </a:r>
          <a:r>
            <a:rPr lang="ru-RU" dirty="0" smtClean="0"/>
            <a:t> </a:t>
          </a:r>
          <a:r>
            <a:rPr lang="ru-RU" dirty="0" err="1" smtClean="0"/>
            <a:t>коллегиал</a:t>
          </a:r>
          <a:r>
            <a:rPr lang="ru-RU" dirty="0" smtClean="0"/>
            <a:t> </a:t>
          </a:r>
          <a:r>
            <a:rPr lang="ru-RU" dirty="0" err="1" smtClean="0"/>
            <a:t>назоратни</a:t>
          </a:r>
          <a:r>
            <a:rPr lang="ru-RU" dirty="0" smtClean="0"/>
            <a:t> </a:t>
          </a:r>
          <a:r>
            <a:rPr lang="ru-RU" dirty="0" err="1" smtClean="0"/>
            <a:t>амалга</a:t>
          </a:r>
          <a:r>
            <a:rPr lang="ru-RU" dirty="0" smtClean="0"/>
            <a:t> </a:t>
          </a:r>
          <a:r>
            <a:rPr lang="ru-RU" dirty="0" err="1" smtClean="0"/>
            <a:t>ошириш</a:t>
          </a:r>
          <a:r>
            <a:rPr lang="ru-RU" dirty="0" smtClean="0"/>
            <a:t>;</a:t>
          </a:r>
          <a:endParaRPr lang="ru-RU" dirty="0"/>
        </a:p>
      </dgm:t>
    </dgm:pt>
    <dgm:pt modelId="{FAF3C32F-E066-4B4E-929F-AD0AD746A3D2}" type="parTrans" cxnId="{80BD07D5-FAA9-43B7-B66C-90FF0C12FAF0}">
      <dgm:prSet/>
      <dgm:spPr/>
      <dgm:t>
        <a:bodyPr/>
        <a:lstStyle/>
        <a:p>
          <a:endParaRPr lang="ru-RU"/>
        </a:p>
      </dgm:t>
    </dgm:pt>
    <dgm:pt modelId="{03CF7F02-4837-4DB1-9222-0E73E61E2AAA}" type="sibTrans" cxnId="{80BD07D5-FAA9-43B7-B66C-90FF0C12FAF0}">
      <dgm:prSet/>
      <dgm:spPr/>
      <dgm:t>
        <a:bodyPr/>
        <a:lstStyle/>
        <a:p>
          <a:endParaRPr lang="ru-RU"/>
        </a:p>
      </dgm:t>
    </dgm:pt>
    <dgm:pt modelId="{205141CF-549D-4892-B366-9B38A612F07B}">
      <dgm:prSet/>
      <dgm:spPr/>
      <dgm:t>
        <a:bodyPr/>
        <a:lstStyle/>
        <a:p>
          <a:pPr rtl="0"/>
          <a:r>
            <a:rPr lang="ru-RU" dirty="0" smtClean="0"/>
            <a:t>Ушбу </a:t>
          </a:r>
          <a:r>
            <a:rPr lang="ru-RU" dirty="0" err="1" smtClean="0"/>
            <a:t>Қонунда</a:t>
          </a:r>
          <a:r>
            <a:rPr lang="ru-RU" dirty="0" smtClean="0"/>
            <a:t> </a:t>
          </a:r>
          <a:r>
            <a:rPr lang="ru-RU" dirty="0" err="1" smtClean="0"/>
            <a:t>белгиланган</a:t>
          </a:r>
          <a:r>
            <a:rPr lang="ru-RU" dirty="0" smtClean="0"/>
            <a:t> </a:t>
          </a:r>
          <a:r>
            <a:rPr lang="ru-RU" dirty="0" err="1" smtClean="0"/>
            <a:t>талабларнинг</a:t>
          </a:r>
          <a:r>
            <a:rPr lang="ru-RU" dirty="0" smtClean="0"/>
            <a:t> </a:t>
          </a:r>
          <a:r>
            <a:rPr lang="ru-RU" dirty="0" err="1" smtClean="0"/>
            <a:t>давлат</a:t>
          </a:r>
          <a:r>
            <a:rPr lang="ru-RU" dirty="0" smtClean="0"/>
            <a:t> </a:t>
          </a:r>
          <a:r>
            <a:rPr lang="ru-RU" dirty="0" err="1" smtClean="0"/>
            <a:t>органи</a:t>
          </a:r>
          <a:r>
            <a:rPr lang="ru-RU" dirty="0" smtClean="0"/>
            <a:t> </a:t>
          </a:r>
          <a:r>
            <a:rPr lang="ru-RU" dirty="0" err="1" smtClean="0"/>
            <a:t>ёки</a:t>
          </a:r>
          <a:r>
            <a:rPr lang="ru-RU" dirty="0" smtClean="0"/>
            <a:t> </a:t>
          </a:r>
          <a:r>
            <a:rPr lang="ru-RU" dirty="0" err="1" smtClean="0"/>
            <a:t>бошқа</a:t>
          </a:r>
          <a:r>
            <a:rPr lang="ru-RU" dirty="0" smtClean="0"/>
            <a:t> </a:t>
          </a:r>
          <a:r>
            <a:rPr lang="ru-RU" dirty="0" err="1" smtClean="0"/>
            <a:t>ташкилот</a:t>
          </a:r>
          <a:r>
            <a:rPr lang="ru-RU" dirty="0" smtClean="0"/>
            <a:t> </a:t>
          </a:r>
          <a:r>
            <a:rPr lang="ru-RU" dirty="0" err="1" smtClean="0"/>
            <a:t>ходимлари</a:t>
          </a:r>
          <a:r>
            <a:rPr lang="ru-RU" dirty="0" smtClean="0"/>
            <a:t> </a:t>
          </a:r>
          <a:r>
            <a:rPr lang="ru-RU" dirty="0" err="1" smtClean="0"/>
            <a:t>томонидан</a:t>
          </a:r>
          <a:r>
            <a:rPr lang="ru-RU" dirty="0" smtClean="0"/>
            <a:t> </a:t>
          </a:r>
          <a:r>
            <a:rPr lang="ru-RU" dirty="0" err="1" smtClean="0"/>
            <a:t>бузилишлари</a:t>
          </a:r>
          <a:r>
            <a:rPr lang="ru-RU" dirty="0" smtClean="0"/>
            <a:t> </a:t>
          </a:r>
          <a:r>
            <a:rPr lang="ru-RU" dirty="0" err="1" smtClean="0"/>
            <a:t>мавжудлиги</a:t>
          </a:r>
          <a:r>
            <a:rPr lang="ru-RU" dirty="0" smtClean="0"/>
            <a:t> (</a:t>
          </a:r>
          <a:r>
            <a:rPr lang="ru-RU" dirty="0" err="1" smtClean="0"/>
            <a:t>мавжуд</a:t>
          </a:r>
          <a:r>
            <a:rPr lang="ru-RU" dirty="0" smtClean="0"/>
            <a:t> </a:t>
          </a:r>
          <a:r>
            <a:rPr lang="ru-RU" dirty="0" err="1" smtClean="0"/>
            <a:t>эмаслиги</a:t>
          </a:r>
          <a:r>
            <a:rPr lang="ru-RU" dirty="0" smtClean="0"/>
            <a:t>) </a:t>
          </a:r>
          <a:r>
            <a:rPr lang="ru-RU" dirty="0" err="1" smtClean="0"/>
            <a:t>тўғрисида</a:t>
          </a:r>
          <a:r>
            <a:rPr lang="ru-RU" dirty="0" smtClean="0"/>
            <a:t> </a:t>
          </a:r>
          <a:r>
            <a:rPr lang="ru-RU" dirty="0" err="1" smtClean="0"/>
            <a:t>хизмат</a:t>
          </a:r>
          <a:r>
            <a:rPr lang="ru-RU" dirty="0" smtClean="0"/>
            <a:t> </a:t>
          </a:r>
          <a:r>
            <a:rPr lang="ru-RU" dirty="0" err="1" smtClean="0"/>
            <a:t>текширувлари</a:t>
          </a:r>
          <a:r>
            <a:rPr lang="ru-RU" dirty="0" smtClean="0"/>
            <a:t> </a:t>
          </a:r>
          <a:r>
            <a:rPr lang="ru-RU" dirty="0" err="1" smtClean="0"/>
            <a:t>натижаларига</a:t>
          </a:r>
          <a:r>
            <a:rPr lang="ru-RU" dirty="0" smtClean="0"/>
            <a:t> </a:t>
          </a:r>
          <a:r>
            <a:rPr lang="ru-RU" dirty="0" err="1" smtClean="0"/>
            <a:t>кўра</a:t>
          </a:r>
          <a:r>
            <a:rPr lang="ru-RU" dirty="0" smtClean="0"/>
            <a:t> </a:t>
          </a:r>
          <a:r>
            <a:rPr lang="ru-RU" dirty="0" err="1" smtClean="0"/>
            <a:t>хулоса</a:t>
          </a:r>
          <a:r>
            <a:rPr lang="ru-RU" dirty="0" smtClean="0"/>
            <a:t> </a:t>
          </a:r>
          <a:r>
            <a:rPr lang="ru-RU" dirty="0" err="1" smtClean="0"/>
            <a:t>чиқариш</a:t>
          </a:r>
          <a:r>
            <a:rPr lang="ru-RU" dirty="0" smtClean="0"/>
            <a:t>; </a:t>
          </a:r>
          <a:endParaRPr lang="ru-RU" dirty="0"/>
        </a:p>
      </dgm:t>
    </dgm:pt>
    <dgm:pt modelId="{0728E282-B478-4D91-8589-DB77E9D69389}" type="parTrans" cxnId="{25D0A17E-50D0-4F19-B346-8F7025C1D73A}">
      <dgm:prSet/>
      <dgm:spPr/>
      <dgm:t>
        <a:bodyPr/>
        <a:lstStyle/>
        <a:p>
          <a:endParaRPr lang="ru-RU"/>
        </a:p>
      </dgm:t>
    </dgm:pt>
    <dgm:pt modelId="{5F2E0032-7B6D-42EB-81A5-24BCDE08FACE}" type="sibTrans" cxnId="{25D0A17E-50D0-4F19-B346-8F7025C1D73A}">
      <dgm:prSet/>
      <dgm:spPr/>
      <dgm:t>
        <a:bodyPr/>
        <a:lstStyle/>
        <a:p>
          <a:endParaRPr lang="ru-RU"/>
        </a:p>
      </dgm:t>
    </dgm:pt>
    <dgm:pt modelId="{D34DF77B-56EC-4A1A-97CE-3550592D5578}">
      <dgm:prSet/>
      <dgm:spPr/>
      <dgm:t>
        <a:bodyPr/>
        <a:lstStyle/>
        <a:p>
          <a:pPr rtl="0"/>
          <a:r>
            <a:rPr lang="ru-RU" dirty="0" err="1" smtClean="0"/>
            <a:t>Манфаатлар</a:t>
          </a:r>
          <a:r>
            <a:rPr lang="ru-RU" dirty="0" smtClean="0"/>
            <a:t> </a:t>
          </a:r>
          <a:r>
            <a:rPr lang="ru-RU" dirty="0" err="1" smtClean="0"/>
            <a:t>тўқнашуви</a:t>
          </a:r>
          <a:r>
            <a:rPr lang="ru-RU" dirty="0" smtClean="0"/>
            <a:t> </a:t>
          </a:r>
          <a:r>
            <a:rPr lang="ru-RU" dirty="0" err="1" smtClean="0"/>
            <a:t>тўғрисида</a:t>
          </a:r>
          <a:r>
            <a:rPr lang="ru-RU" dirty="0" smtClean="0"/>
            <a:t> хабар </a:t>
          </a:r>
          <a:r>
            <a:rPr lang="ru-RU" dirty="0" err="1" smtClean="0"/>
            <a:t>қилмаган</a:t>
          </a:r>
          <a:r>
            <a:rPr lang="ru-RU" dirty="0" smtClean="0"/>
            <a:t>, била </a:t>
          </a:r>
          <a:r>
            <a:rPr lang="ru-RU" dirty="0" err="1" smtClean="0"/>
            <a:t>туриб</a:t>
          </a:r>
          <a:r>
            <a:rPr lang="ru-RU" dirty="0" smtClean="0"/>
            <a:t> </a:t>
          </a:r>
          <a:r>
            <a:rPr lang="ru-RU" dirty="0" err="1" smtClean="0"/>
            <a:t>ёлғон</a:t>
          </a:r>
          <a:r>
            <a:rPr lang="ru-RU" dirty="0" smtClean="0"/>
            <a:t> </a:t>
          </a:r>
          <a:r>
            <a:rPr lang="ru-RU" dirty="0" err="1" smtClean="0"/>
            <a:t>ахборот</a:t>
          </a:r>
          <a:r>
            <a:rPr lang="ru-RU" dirty="0" smtClean="0"/>
            <a:t> </a:t>
          </a:r>
          <a:r>
            <a:rPr lang="ru-RU" dirty="0" err="1" smtClean="0"/>
            <a:t>тақдим</a:t>
          </a:r>
          <a:r>
            <a:rPr lang="ru-RU" dirty="0" smtClean="0"/>
            <a:t> </a:t>
          </a:r>
          <a:r>
            <a:rPr lang="ru-RU" dirty="0" err="1" smtClean="0"/>
            <a:t>этган</a:t>
          </a:r>
          <a:r>
            <a:rPr lang="ru-RU" dirty="0" smtClean="0"/>
            <a:t> </a:t>
          </a:r>
          <a:r>
            <a:rPr lang="ru-RU" dirty="0" err="1" smtClean="0"/>
            <a:t>ёхуд</a:t>
          </a:r>
          <a:r>
            <a:rPr lang="ru-RU" dirty="0" smtClean="0"/>
            <a:t> </a:t>
          </a:r>
          <a:r>
            <a:rPr lang="ru-RU" dirty="0" err="1" smtClean="0"/>
            <a:t>бундай</a:t>
          </a:r>
          <a:r>
            <a:rPr lang="ru-RU" dirty="0" smtClean="0"/>
            <a:t> </a:t>
          </a:r>
          <a:r>
            <a:rPr lang="ru-RU" dirty="0" err="1" smtClean="0"/>
            <a:t>ахборотни</a:t>
          </a:r>
          <a:r>
            <a:rPr lang="ru-RU" dirty="0" smtClean="0"/>
            <a:t> </a:t>
          </a:r>
          <a:r>
            <a:rPr lang="ru-RU" dirty="0" err="1" smtClean="0"/>
            <a:t>яширган</a:t>
          </a:r>
          <a:r>
            <a:rPr lang="ru-RU" dirty="0" smtClean="0"/>
            <a:t> </a:t>
          </a:r>
          <a:r>
            <a:rPr lang="ru-RU" dirty="0" err="1" smtClean="0"/>
            <a:t>ходимни</a:t>
          </a:r>
          <a:r>
            <a:rPr lang="ru-RU" dirty="0" smtClean="0"/>
            <a:t> </a:t>
          </a:r>
          <a:r>
            <a:rPr lang="ru-RU" dirty="0" err="1" smtClean="0"/>
            <a:t>жавобгарликка</a:t>
          </a:r>
          <a:r>
            <a:rPr lang="ru-RU" dirty="0" smtClean="0"/>
            <a:t> </a:t>
          </a:r>
          <a:r>
            <a:rPr lang="ru-RU" dirty="0" err="1" smtClean="0"/>
            <a:t>тортиш</a:t>
          </a:r>
          <a:r>
            <a:rPr lang="ru-RU" dirty="0" smtClean="0"/>
            <a:t> </a:t>
          </a:r>
          <a:r>
            <a:rPr lang="ru-RU" dirty="0" err="1" smtClean="0"/>
            <a:t>ҳақида</a:t>
          </a:r>
          <a:r>
            <a:rPr lang="ru-RU" dirty="0" smtClean="0"/>
            <a:t> </a:t>
          </a:r>
          <a:r>
            <a:rPr lang="ru-RU" dirty="0" err="1" smtClean="0"/>
            <a:t>давлат</a:t>
          </a:r>
          <a:r>
            <a:rPr lang="ru-RU" dirty="0" smtClean="0"/>
            <a:t> </a:t>
          </a:r>
          <a:r>
            <a:rPr lang="ru-RU" dirty="0" err="1" smtClean="0"/>
            <a:t>органи</a:t>
          </a:r>
          <a:r>
            <a:rPr lang="ru-RU" dirty="0" smtClean="0"/>
            <a:t> </a:t>
          </a:r>
          <a:r>
            <a:rPr lang="ru-RU" dirty="0" err="1" smtClean="0"/>
            <a:t>ёки</a:t>
          </a:r>
          <a:r>
            <a:rPr lang="ru-RU" dirty="0" smtClean="0"/>
            <a:t> </a:t>
          </a:r>
          <a:r>
            <a:rPr lang="ru-RU" dirty="0" err="1" smtClean="0"/>
            <a:t>бошқа</a:t>
          </a:r>
          <a:r>
            <a:rPr lang="ru-RU" dirty="0" smtClean="0"/>
            <a:t> </a:t>
          </a:r>
          <a:r>
            <a:rPr lang="ru-RU" dirty="0" err="1" smtClean="0"/>
            <a:t>ташкилот</a:t>
          </a:r>
          <a:r>
            <a:rPr lang="ru-RU" dirty="0" smtClean="0"/>
            <a:t> </a:t>
          </a:r>
          <a:r>
            <a:rPr lang="ru-RU" dirty="0" err="1" smtClean="0"/>
            <a:t>раҳбарига</a:t>
          </a:r>
          <a:r>
            <a:rPr lang="ru-RU" dirty="0" smtClean="0"/>
            <a:t> </a:t>
          </a:r>
          <a:r>
            <a:rPr lang="ru-RU" dirty="0" err="1" smtClean="0"/>
            <a:t>таклиф</a:t>
          </a:r>
          <a:r>
            <a:rPr lang="ru-RU" dirty="0" smtClean="0"/>
            <a:t> </a:t>
          </a:r>
          <a:r>
            <a:rPr lang="ru-RU" dirty="0" err="1" smtClean="0"/>
            <a:t>киритиш</a:t>
          </a:r>
          <a:r>
            <a:rPr lang="ru-RU" dirty="0" smtClean="0"/>
            <a:t>.</a:t>
          </a:r>
          <a:endParaRPr lang="ru-RU" dirty="0"/>
        </a:p>
      </dgm:t>
    </dgm:pt>
    <dgm:pt modelId="{E307B49A-19CA-457B-8637-DA53318538AB}" type="parTrans" cxnId="{8E3B2E4D-05A9-48BB-9465-08701F8AB1C9}">
      <dgm:prSet/>
      <dgm:spPr/>
      <dgm:t>
        <a:bodyPr/>
        <a:lstStyle/>
        <a:p>
          <a:endParaRPr lang="ru-RU"/>
        </a:p>
      </dgm:t>
    </dgm:pt>
    <dgm:pt modelId="{B3D9516F-97FC-4030-BE61-2336B501D4B8}" type="sibTrans" cxnId="{8E3B2E4D-05A9-48BB-9465-08701F8AB1C9}">
      <dgm:prSet/>
      <dgm:spPr/>
      <dgm:t>
        <a:bodyPr/>
        <a:lstStyle/>
        <a:p>
          <a:endParaRPr lang="ru-RU"/>
        </a:p>
      </dgm:t>
    </dgm:pt>
    <dgm:pt modelId="{ABBE05B0-412B-4710-94C5-4F5FB100C68B}" type="pres">
      <dgm:prSet presAssocID="{0FAA3527-C27A-4B15-8918-38C69383CF49}" presName="vert0" presStyleCnt="0">
        <dgm:presLayoutVars>
          <dgm:dir/>
          <dgm:animOne val="branch"/>
          <dgm:animLvl val="lvl"/>
        </dgm:presLayoutVars>
      </dgm:prSet>
      <dgm:spPr/>
      <dgm:t>
        <a:bodyPr/>
        <a:lstStyle/>
        <a:p>
          <a:endParaRPr lang="ru-RU"/>
        </a:p>
      </dgm:t>
    </dgm:pt>
    <dgm:pt modelId="{F7FBB39F-1F83-4905-975B-34E16ACDA167}" type="pres">
      <dgm:prSet presAssocID="{8B5FDA96-750B-4DA7-8A56-0EBF7CF46C72}" presName="thickLine" presStyleLbl="alignNode1" presStyleIdx="0" presStyleCnt="1"/>
      <dgm:spPr/>
    </dgm:pt>
    <dgm:pt modelId="{CE359D47-80C2-413B-BAD1-E6B1795EC2ED}" type="pres">
      <dgm:prSet presAssocID="{8B5FDA96-750B-4DA7-8A56-0EBF7CF46C72}" presName="horz1" presStyleCnt="0"/>
      <dgm:spPr/>
    </dgm:pt>
    <dgm:pt modelId="{7055AF0B-48BB-4B7E-922E-509032C6D163}" type="pres">
      <dgm:prSet presAssocID="{8B5FDA96-750B-4DA7-8A56-0EBF7CF46C72}" presName="tx1" presStyleLbl="revTx" presStyleIdx="0" presStyleCnt="6"/>
      <dgm:spPr/>
      <dgm:t>
        <a:bodyPr/>
        <a:lstStyle/>
        <a:p>
          <a:endParaRPr lang="ru-RU"/>
        </a:p>
      </dgm:t>
    </dgm:pt>
    <dgm:pt modelId="{9BF57D71-72EC-481C-948D-93B0B7B99B0D}" type="pres">
      <dgm:prSet presAssocID="{8B5FDA96-750B-4DA7-8A56-0EBF7CF46C72}" presName="vert1" presStyleCnt="0"/>
      <dgm:spPr/>
    </dgm:pt>
    <dgm:pt modelId="{233C2BC0-8FBE-4093-A74E-8AA48C8DA188}" type="pres">
      <dgm:prSet presAssocID="{F019431B-8DD1-4158-8029-7EDC2B076CF3}" presName="vertSpace2a" presStyleCnt="0"/>
      <dgm:spPr/>
    </dgm:pt>
    <dgm:pt modelId="{FA6841BE-CE4D-44C1-B2D9-7BC958156222}" type="pres">
      <dgm:prSet presAssocID="{F019431B-8DD1-4158-8029-7EDC2B076CF3}" presName="horz2" presStyleCnt="0"/>
      <dgm:spPr/>
    </dgm:pt>
    <dgm:pt modelId="{0F357DD3-C72F-4773-8B95-77A10EAAB14B}" type="pres">
      <dgm:prSet presAssocID="{F019431B-8DD1-4158-8029-7EDC2B076CF3}" presName="horzSpace2" presStyleCnt="0"/>
      <dgm:spPr/>
    </dgm:pt>
    <dgm:pt modelId="{4F9852E5-390C-486F-8CBB-87BB896DDEA6}" type="pres">
      <dgm:prSet presAssocID="{F019431B-8DD1-4158-8029-7EDC2B076CF3}" presName="tx2" presStyleLbl="revTx" presStyleIdx="1" presStyleCnt="6"/>
      <dgm:spPr/>
      <dgm:t>
        <a:bodyPr/>
        <a:lstStyle/>
        <a:p>
          <a:endParaRPr lang="ru-RU"/>
        </a:p>
      </dgm:t>
    </dgm:pt>
    <dgm:pt modelId="{26B107C2-7347-4FDE-95E2-89C9A2E23883}" type="pres">
      <dgm:prSet presAssocID="{F019431B-8DD1-4158-8029-7EDC2B076CF3}" presName="vert2" presStyleCnt="0"/>
      <dgm:spPr/>
    </dgm:pt>
    <dgm:pt modelId="{1B2B41FE-012E-4600-B2F3-5C10FB8110F1}" type="pres">
      <dgm:prSet presAssocID="{F019431B-8DD1-4158-8029-7EDC2B076CF3}" presName="thinLine2b" presStyleLbl="callout" presStyleIdx="0" presStyleCnt="5"/>
      <dgm:spPr/>
    </dgm:pt>
    <dgm:pt modelId="{29240BAC-AE62-460E-AD19-5F4EF189AA9C}" type="pres">
      <dgm:prSet presAssocID="{F019431B-8DD1-4158-8029-7EDC2B076CF3}" presName="vertSpace2b" presStyleCnt="0"/>
      <dgm:spPr/>
    </dgm:pt>
    <dgm:pt modelId="{7547952E-179C-4090-B32B-BFB11034B27A}" type="pres">
      <dgm:prSet presAssocID="{244CECF4-4978-4D55-B4CD-4D1DC49F3A45}" presName="horz2" presStyleCnt="0"/>
      <dgm:spPr/>
    </dgm:pt>
    <dgm:pt modelId="{CDED2009-FFC3-49DD-BEE6-FBDE4E7F7495}" type="pres">
      <dgm:prSet presAssocID="{244CECF4-4978-4D55-B4CD-4D1DC49F3A45}" presName="horzSpace2" presStyleCnt="0"/>
      <dgm:spPr/>
    </dgm:pt>
    <dgm:pt modelId="{610E5915-6675-4F9D-90B6-6834A6710223}" type="pres">
      <dgm:prSet presAssocID="{244CECF4-4978-4D55-B4CD-4D1DC49F3A45}" presName="tx2" presStyleLbl="revTx" presStyleIdx="2" presStyleCnt="6"/>
      <dgm:spPr/>
      <dgm:t>
        <a:bodyPr/>
        <a:lstStyle/>
        <a:p>
          <a:endParaRPr lang="ru-RU"/>
        </a:p>
      </dgm:t>
    </dgm:pt>
    <dgm:pt modelId="{3210921E-696F-4FA8-9290-31FF433AEC43}" type="pres">
      <dgm:prSet presAssocID="{244CECF4-4978-4D55-B4CD-4D1DC49F3A45}" presName="vert2" presStyleCnt="0"/>
      <dgm:spPr/>
    </dgm:pt>
    <dgm:pt modelId="{CC3A206A-4849-47B6-BC95-B3F755D85388}" type="pres">
      <dgm:prSet presAssocID="{244CECF4-4978-4D55-B4CD-4D1DC49F3A45}" presName="thinLine2b" presStyleLbl="callout" presStyleIdx="1" presStyleCnt="5"/>
      <dgm:spPr/>
    </dgm:pt>
    <dgm:pt modelId="{A9DAB9E0-1D70-4263-AF3D-754DCFCD5139}" type="pres">
      <dgm:prSet presAssocID="{244CECF4-4978-4D55-B4CD-4D1DC49F3A45}" presName="vertSpace2b" presStyleCnt="0"/>
      <dgm:spPr/>
    </dgm:pt>
    <dgm:pt modelId="{2792A785-09AB-45D8-AC30-A41C8C73D763}" type="pres">
      <dgm:prSet presAssocID="{0F3FCCC8-03EF-42DA-BFB7-C9361F125472}" presName="horz2" presStyleCnt="0"/>
      <dgm:spPr/>
    </dgm:pt>
    <dgm:pt modelId="{6DD55386-1EC1-4FB6-8DFA-0C9CD4CE5655}" type="pres">
      <dgm:prSet presAssocID="{0F3FCCC8-03EF-42DA-BFB7-C9361F125472}" presName="horzSpace2" presStyleCnt="0"/>
      <dgm:spPr/>
    </dgm:pt>
    <dgm:pt modelId="{99DF4B0E-EFEA-4F32-B57B-EEDFDF1710DA}" type="pres">
      <dgm:prSet presAssocID="{0F3FCCC8-03EF-42DA-BFB7-C9361F125472}" presName="tx2" presStyleLbl="revTx" presStyleIdx="3" presStyleCnt="6"/>
      <dgm:spPr/>
      <dgm:t>
        <a:bodyPr/>
        <a:lstStyle/>
        <a:p>
          <a:endParaRPr lang="ru-RU"/>
        </a:p>
      </dgm:t>
    </dgm:pt>
    <dgm:pt modelId="{F9541330-0AE4-4683-A414-21127E3E0AFB}" type="pres">
      <dgm:prSet presAssocID="{0F3FCCC8-03EF-42DA-BFB7-C9361F125472}" presName="vert2" presStyleCnt="0"/>
      <dgm:spPr/>
    </dgm:pt>
    <dgm:pt modelId="{483DDB90-578A-485C-9B14-A66338FE7B7F}" type="pres">
      <dgm:prSet presAssocID="{0F3FCCC8-03EF-42DA-BFB7-C9361F125472}" presName="thinLine2b" presStyleLbl="callout" presStyleIdx="2" presStyleCnt="5"/>
      <dgm:spPr/>
    </dgm:pt>
    <dgm:pt modelId="{AA7C46DB-148B-44B1-B97B-BD770043FEE1}" type="pres">
      <dgm:prSet presAssocID="{0F3FCCC8-03EF-42DA-BFB7-C9361F125472}" presName="vertSpace2b" presStyleCnt="0"/>
      <dgm:spPr/>
    </dgm:pt>
    <dgm:pt modelId="{6C363DA2-11B8-474D-95A7-FC1B030352C4}" type="pres">
      <dgm:prSet presAssocID="{205141CF-549D-4892-B366-9B38A612F07B}" presName="horz2" presStyleCnt="0"/>
      <dgm:spPr/>
    </dgm:pt>
    <dgm:pt modelId="{664341D5-7279-48F6-B2E3-B7CF0340D34C}" type="pres">
      <dgm:prSet presAssocID="{205141CF-549D-4892-B366-9B38A612F07B}" presName="horzSpace2" presStyleCnt="0"/>
      <dgm:spPr/>
    </dgm:pt>
    <dgm:pt modelId="{CC208E13-DADD-4CD4-B910-3524FB6469F1}" type="pres">
      <dgm:prSet presAssocID="{205141CF-549D-4892-B366-9B38A612F07B}" presName="tx2" presStyleLbl="revTx" presStyleIdx="4" presStyleCnt="6"/>
      <dgm:spPr/>
      <dgm:t>
        <a:bodyPr/>
        <a:lstStyle/>
        <a:p>
          <a:endParaRPr lang="ru-RU"/>
        </a:p>
      </dgm:t>
    </dgm:pt>
    <dgm:pt modelId="{EDB3B5C7-0E50-414D-96A7-F4B32598727A}" type="pres">
      <dgm:prSet presAssocID="{205141CF-549D-4892-B366-9B38A612F07B}" presName="vert2" presStyleCnt="0"/>
      <dgm:spPr/>
    </dgm:pt>
    <dgm:pt modelId="{B34F756A-C60D-4B03-9156-3C635235F2AC}" type="pres">
      <dgm:prSet presAssocID="{205141CF-549D-4892-B366-9B38A612F07B}" presName="thinLine2b" presStyleLbl="callout" presStyleIdx="3" presStyleCnt="5"/>
      <dgm:spPr/>
    </dgm:pt>
    <dgm:pt modelId="{00BBA199-400A-4C38-AAD4-4E180B6741EF}" type="pres">
      <dgm:prSet presAssocID="{205141CF-549D-4892-B366-9B38A612F07B}" presName="vertSpace2b" presStyleCnt="0"/>
      <dgm:spPr/>
    </dgm:pt>
    <dgm:pt modelId="{9EA7F866-F591-4E41-AE02-CD3290267E7E}" type="pres">
      <dgm:prSet presAssocID="{D34DF77B-56EC-4A1A-97CE-3550592D5578}" presName="horz2" presStyleCnt="0"/>
      <dgm:spPr/>
    </dgm:pt>
    <dgm:pt modelId="{F0C6ED4A-772F-4059-BF0B-423CE4662002}" type="pres">
      <dgm:prSet presAssocID="{D34DF77B-56EC-4A1A-97CE-3550592D5578}" presName="horzSpace2" presStyleCnt="0"/>
      <dgm:spPr/>
    </dgm:pt>
    <dgm:pt modelId="{908D995F-4400-4F85-B300-42F36210BD9A}" type="pres">
      <dgm:prSet presAssocID="{D34DF77B-56EC-4A1A-97CE-3550592D5578}" presName="tx2" presStyleLbl="revTx" presStyleIdx="5" presStyleCnt="6"/>
      <dgm:spPr/>
      <dgm:t>
        <a:bodyPr/>
        <a:lstStyle/>
        <a:p>
          <a:endParaRPr lang="ru-RU"/>
        </a:p>
      </dgm:t>
    </dgm:pt>
    <dgm:pt modelId="{210E1010-5CBF-45B2-AB75-33B285BACEE3}" type="pres">
      <dgm:prSet presAssocID="{D34DF77B-56EC-4A1A-97CE-3550592D5578}" presName="vert2" presStyleCnt="0"/>
      <dgm:spPr/>
    </dgm:pt>
    <dgm:pt modelId="{ABE57044-CAC7-4820-A95E-0085C42C7ACB}" type="pres">
      <dgm:prSet presAssocID="{D34DF77B-56EC-4A1A-97CE-3550592D5578}" presName="thinLine2b" presStyleLbl="callout" presStyleIdx="4" presStyleCnt="5"/>
      <dgm:spPr/>
    </dgm:pt>
    <dgm:pt modelId="{2108FCDF-971D-4ADE-9862-DCDBA629E93F}" type="pres">
      <dgm:prSet presAssocID="{D34DF77B-56EC-4A1A-97CE-3550592D5578}" presName="vertSpace2b" presStyleCnt="0"/>
      <dgm:spPr/>
    </dgm:pt>
  </dgm:ptLst>
  <dgm:cxnLst>
    <dgm:cxn modelId="{3B2C386E-F3ED-4576-851F-348C5E87353F}" type="presOf" srcId="{244CECF4-4978-4D55-B4CD-4D1DC49F3A45}" destId="{610E5915-6675-4F9D-90B6-6834A6710223}" srcOrd="0" destOrd="0" presId="urn:microsoft.com/office/officeart/2008/layout/LinedList"/>
    <dgm:cxn modelId="{C4717949-7CEE-4195-A42C-6DAA433FD2C0}" type="presOf" srcId="{0FAA3527-C27A-4B15-8918-38C69383CF49}" destId="{ABBE05B0-412B-4710-94C5-4F5FB100C68B}" srcOrd="0" destOrd="0" presId="urn:microsoft.com/office/officeart/2008/layout/LinedList"/>
    <dgm:cxn modelId="{9F5BA075-F046-4592-BCC4-E154256524C1}" type="presOf" srcId="{D34DF77B-56EC-4A1A-97CE-3550592D5578}" destId="{908D995F-4400-4F85-B300-42F36210BD9A}" srcOrd="0" destOrd="0" presId="urn:microsoft.com/office/officeart/2008/layout/LinedList"/>
    <dgm:cxn modelId="{8EED35AD-EC75-44E1-B53D-AA01C8D92B89}" srcId="{8B5FDA96-750B-4DA7-8A56-0EBF7CF46C72}" destId="{F019431B-8DD1-4158-8029-7EDC2B076CF3}" srcOrd="0" destOrd="0" parTransId="{E643BE33-99CD-431C-BD30-EE2A1C54B485}" sibTransId="{D6523242-34CF-4505-B440-0384B888A00D}"/>
    <dgm:cxn modelId="{CFDFF9C6-C615-4EC0-87F0-6555881E4A1C}" type="presOf" srcId="{F019431B-8DD1-4158-8029-7EDC2B076CF3}" destId="{4F9852E5-390C-486F-8CBB-87BB896DDEA6}" srcOrd="0" destOrd="0" presId="urn:microsoft.com/office/officeart/2008/layout/LinedList"/>
    <dgm:cxn modelId="{C630D9CD-DFB6-4301-8B1E-3B116EC43334}" type="presOf" srcId="{0F3FCCC8-03EF-42DA-BFB7-C9361F125472}" destId="{99DF4B0E-EFEA-4F32-B57B-EEDFDF1710DA}" srcOrd="0" destOrd="0" presId="urn:microsoft.com/office/officeart/2008/layout/LinedList"/>
    <dgm:cxn modelId="{80BD07D5-FAA9-43B7-B66C-90FF0C12FAF0}" srcId="{8B5FDA96-750B-4DA7-8A56-0EBF7CF46C72}" destId="{0F3FCCC8-03EF-42DA-BFB7-C9361F125472}" srcOrd="2" destOrd="0" parTransId="{FAF3C32F-E066-4B4E-929F-AD0AD746A3D2}" sibTransId="{03CF7F02-4837-4DB1-9222-0E73E61E2AAA}"/>
    <dgm:cxn modelId="{1A712EAE-97D0-44B6-9383-8F84DE216914}" type="presOf" srcId="{8B5FDA96-750B-4DA7-8A56-0EBF7CF46C72}" destId="{7055AF0B-48BB-4B7E-922E-509032C6D163}" srcOrd="0" destOrd="0" presId="urn:microsoft.com/office/officeart/2008/layout/LinedList"/>
    <dgm:cxn modelId="{8E3B2E4D-05A9-48BB-9465-08701F8AB1C9}" srcId="{8B5FDA96-750B-4DA7-8A56-0EBF7CF46C72}" destId="{D34DF77B-56EC-4A1A-97CE-3550592D5578}" srcOrd="4" destOrd="0" parTransId="{E307B49A-19CA-457B-8637-DA53318538AB}" sibTransId="{B3D9516F-97FC-4030-BE61-2336B501D4B8}"/>
    <dgm:cxn modelId="{EFD65409-6E1F-4218-B3E6-ABF8B22B58B3}" srcId="{8B5FDA96-750B-4DA7-8A56-0EBF7CF46C72}" destId="{244CECF4-4978-4D55-B4CD-4D1DC49F3A45}" srcOrd="1" destOrd="0" parTransId="{F31B7D6D-E466-4A59-8539-3CEB845EB1CA}" sibTransId="{F7D32D37-BF7E-41DC-ABD5-9F336B9EFB77}"/>
    <dgm:cxn modelId="{0F65EBDD-E6C7-4DC7-9AF5-45683DBB1F4A}" type="presOf" srcId="{205141CF-549D-4892-B366-9B38A612F07B}" destId="{CC208E13-DADD-4CD4-B910-3524FB6469F1}" srcOrd="0" destOrd="0" presId="urn:microsoft.com/office/officeart/2008/layout/LinedList"/>
    <dgm:cxn modelId="{EA763756-E773-4FFB-BF07-EA172B623FFF}" srcId="{0FAA3527-C27A-4B15-8918-38C69383CF49}" destId="{8B5FDA96-750B-4DA7-8A56-0EBF7CF46C72}" srcOrd="0" destOrd="0" parTransId="{3651B294-E167-4AF0-BBA9-3A127943AA26}" sibTransId="{857D7AEF-E7F0-4B30-865A-F34694B2DCD0}"/>
    <dgm:cxn modelId="{25D0A17E-50D0-4F19-B346-8F7025C1D73A}" srcId="{8B5FDA96-750B-4DA7-8A56-0EBF7CF46C72}" destId="{205141CF-549D-4892-B366-9B38A612F07B}" srcOrd="3" destOrd="0" parTransId="{0728E282-B478-4D91-8589-DB77E9D69389}" sibTransId="{5F2E0032-7B6D-42EB-81A5-24BCDE08FACE}"/>
    <dgm:cxn modelId="{717645F2-E21C-42B8-B33B-582527199D16}" type="presParOf" srcId="{ABBE05B0-412B-4710-94C5-4F5FB100C68B}" destId="{F7FBB39F-1F83-4905-975B-34E16ACDA167}" srcOrd="0" destOrd="0" presId="urn:microsoft.com/office/officeart/2008/layout/LinedList"/>
    <dgm:cxn modelId="{79867CB2-5093-4624-B3E1-2B9C4E970F43}" type="presParOf" srcId="{ABBE05B0-412B-4710-94C5-4F5FB100C68B}" destId="{CE359D47-80C2-413B-BAD1-E6B1795EC2ED}" srcOrd="1" destOrd="0" presId="urn:microsoft.com/office/officeart/2008/layout/LinedList"/>
    <dgm:cxn modelId="{8F6DA23B-6A56-4A46-90DA-5DCAB6A2CEC6}" type="presParOf" srcId="{CE359D47-80C2-413B-BAD1-E6B1795EC2ED}" destId="{7055AF0B-48BB-4B7E-922E-509032C6D163}" srcOrd="0" destOrd="0" presId="urn:microsoft.com/office/officeart/2008/layout/LinedList"/>
    <dgm:cxn modelId="{65A3A7FD-BB1E-4656-A107-EAF9CF958C1D}" type="presParOf" srcId="{CE359D47-80C2-413B-BAD1-E6B1795EC2ED}" destId="{9BF57D71-72EC-481C-948D-93B0B7B99B0D}" srcOrd="1" destOrd="0" presId="urn:microsoft.com/office/officeart/2008/layout/LinedList"/>
    <dgm:cxn modelId="{6DC4472A-6AC6-4017-BAD0-DFB95E1EEAD4}" type="presParOf" srcId="{9BF57D71-72EC-481C-948D-93B0B7B99B0D}" destId="{233C2BC0-8FBE-4093-A74E-8AA48C8DA188}" srcOrd="0" destOrd="0" presId="urn:microsoft.com/office/officeart/2008/layout/LinedList"/>
    <dgm:cxn modelId="{350FDC32-B937-4D84-81A9-6214C74B1804}" type="presParOf" srcId="{9BF57D71-72EC-481C-948D-93B0B7B99B0D}" destId="{FA6841BE-CE4D-44C1-B2D9-7BC958156222}" srcOrd="1" destOrd="0" presId="urn:microsoft.com/office/officeart/2008/layout/LinedList"/>
    <dgm:cxn modelId="{BBC5A4B4-EDE1-4E47-AB83-FE8F72006D5D}" type="presParOf" srcId="{FA6841BE-CE4D-44C1-B2D9-7BC958156222}" destId="{0F357DD3-C72F-4773-8B95-77A10EAAB14B}" srcOrd="0" destOrd="0" presId="urn:microsoft.com/office/officeart/2008/layout/LinedList"/>
    <dgm:cxn modelId="{4238820F-B88E-4A6A-924C-4B77195A81FA}" type="presParOf" srcId="{FA6841BE-CE4D-44C1-B2D9-7BC958156222}" destId="{4F9852E5-390C-486F-8CBB-87BB896DDEA6}" srcOrd="1" destOrd="0" presId="urn:microsoft.com/office/officeart/2008/layout/LinedList"/>
    <dgm:cxn modelId="{B8E219A3-D01D-4FDF-9619-6E5937365F6B}" type="presParOf" srcId="{FA6841BE-CE4D-44C1-B2D9-7BC958156222}" destId="{26B107C2-7347-4FDE-95E2-89C9A2E23883}" srcOrd="2" destOrd="0" presId="urn:microsoft.com/office/officeart/2008/layout/LinedList"/>
    <dgm:cxn modelId="{6A8D8F5C-A2BB-4343-8B5D-206C583F9910}" type="presParOf" srcId="{9BF57D71-72EC-481C-948D-93B0B7B99B0D}" destId="{1B2B41FE-012E-4600-B2F3-5C10FB8110F1}" srcOrd="2" destOrd="0" presId="urn:microsoft.com/office/officeart/2008/layout/LinedList"/>
    <dgm:cxn modelId="{D6B5B02E-9044-4066-A1A0-ADF52C469994}" type="presParOf" srcId="{9BF57D71-72EC-481C-948D-93B0B7B99B0D}" destId="{29240BAC-AE62-460E-AD19-5F4EF189AA9C}" srcOrd="3" destOrd="0" presId="urn:microsoft.com/office/officeart/2008/layout/LinedList"/>
    <dgm:cxn modelId="{231570F5-7697-41CC-84F1-49E413B0B644}" type="presParOf" srcId="{9BF57D71-72EC-481C-948D-93B0B7B99B0D}" destId="{7547952E-179C-4090-B32B-BFB11034B27A}" srcOrd="4" destOrd="0" presId="urn:microsoft.com/office/officeart/2008/layout/LinedList"/>
    <dgm:cxn modelId="{EE7F1CF1-6B40-4FF3-B77E-CEBF6896D984}" type="presParOf" srcId="{7547952E-179C-4090-B32B-BFB11034B27A}" destId="{CDED2009-FFC3-49DD-BEE6-FBDE4E7F7495}" srcOrd="0" destOrd="0" presId="urn:microsoft.com/office/officeart/2008/layout/LinedList"/>
    <dgm:cxn modelId="{9D182C21-6F1F-4671-8D77-75B936B86C96}" type="presParOf" srcId="{7547952E-179C-4090-B32B-BFB11034B27A}" destId="{610E5915-6675-4F9D-90B6-6834A6710223}" srcOrd="1" destOrd="0" presId="urn:microsoft.com/office/officeart/2008/layout/LinedList"/>
    <dgm:cxn modelId="{535C4C59-123A-4E66-A2EC-3C9615341774}" type="presParOf" srcId="{7547952E-179C-4090-B32B-BFB11034B27A}" destId="{3210921E-696F-4FA8-9290-31FF433AEC43}" srcOrd="2" destOrd="0" presId="urn:microsoft.com/office/officeart/2008/layout/LinedList"/>
    <dgm:cxn modelId="{CDE931B7-9FAD-460D-9862-19A4A57A2E7E}" type="presParOf" srcId="{9BF57D71-72EC-481C-948D-93B0B7B99B0D}" destId="{CC3A206A-4849-47B6-BC95-B3F755D85388}" srcOrd="5" destOrd="0" presId="urn:microsoft.com/office/officeart/2008/layout/LinedList"/>
    <dgm:cxn modelId="{A79BF901-C366-493C-B720-03E7A4662BC0}" type="presParOf" srcId="{9BF57D71-72EC-481C-948D-93B0B7B99B0D}" destId="{A9DAB9E0-1D70-4263-AF3D-754DCFCD5139}" srcOrd="6" destOrd="0" presId="urn:microsoft.com/office/officeart/2008/layout/LinedList"/>
    <dgm:cxn modelId="{FD2088BB-55E2-44D1-A09F-622852D17A04}" type="presParOf" srcId="{9BF57D71-72EC-481C-948D-93B0B7B99B0D}" destId="{2792A785-09AB-45D8-AC30-A41C8C73D763}" srcOrd="7" destOrd="0" presId="urn:microsoft.com/office/officeart/2008/layout/LinedList"/>
    <dgm:cxn modelId="{B77DC5F3-BD54-4148-A424-6F3856270F49}" type="presParOf" srcId="{2792A785-09AB-45D8-AC30-A41C8C73D763}" destId="{6DD55386-1EC1-4FB6-8DFA-0C9CD4CE5655}" srcOrd="0" destOrd="0" presId="urn:microsoft.com/office/officeart/2008/layout/LinedList"/>
    <dgm:cxn modelId="{708DF5EB-DD3D-4B4F-AB73-6E737AEA29EE}" type="presParOf" srcId="{2792A785-09AB-45D8-AC30-A41C8C73D763}" destId="{99DF4B0E-EFEA-4F32-B57B-EEDFDF1710DA}" srcOrd="1" destOrd="0" presId="urn:microsoft.com/office/officeart/2008/layout/LinedList"/>
    <dgm:cxn modelId="{DA94C77D-FDB6-4D40-9427-391B1B1157F4}" type="presParOf" srcId="{2792A785-09AB-45D8-AC30-A41C8C73D763}" destId="{F9541330-0AE4-4683-A414-21127E3E0AFB}" srcOrd="2" destOrd="0" presId="urn:microsoft.com/office/officeart/2008/layout/LinedList"/>
    <dgm:cxn modelId="{7FBD501D-25D0-40FF-97F6-A5D9E0F7E7CC}" type="presParOf" srcId="{9BF57D71-72EC-481C-948D-93B0B7B99B0D}" destId="{483DDB90-578A-485C-9B14-A66338FE7B7F}" srcOrd="8" destOrd="0" presId="urn:microsoft.com/office/officeart/2008/layout/LinedList"/>
    <dgm:cxn modelId="{0689FD40-58D3-42A5-A4EA-CA0673070D51}" type="presParOf" srcId="{9BF57D71-72EC-481C-948D-93B0B7B99B0D}" destId="{AA7C46DB-148B-44B1-B97B-BD770043FEE1}" srcOrd="9" destOrd="0" presId="urn:microsoft.com/office/officeart/2008/layout/LinedList"/>
    <dgm:cxn modelId="{18D33F8E-28BA-42B4-92B3-84873F9EE24D}" type="presParOf" srcId="{9BF57D71-72EC-481C-948D-93B0B7B99B0D}" destId="{6C363DA2-11B8-474D-95A7-FC1B030352C4}" srcOrd="10" destOrd="0" presId="urn:microsoft.com/office/officeart/2008/layout/LinedList"/>
    <dgm:cxn modelId="{ADEC892C-6E1F-471B-BC60-CD3E7144FE10}" type="presParOf" srcId="{6C363DA2-11B8-474D-95A7-FC1B030352C4}" destId="{664341D5-7279-48F6-B2E3-B7CF0340D34C}" srcOrd="0" destOrd="0" presId="urn:microsoft.com/office/officeart/2008/layout/LinedList"/>
    <dgm:cxn modelId="{909C1D70-3E7D-4D3C-91FB-A22547F16400}" type="presParOf" srcId="{6C363DA2-11B8-474D-95A7-FC1B030352C4}" destId="{CC208E13-DADD-4CD4-B910-3524FB6469F1}" srcOrd="1" destOrd="0" presId="urn:microsoft.com/office/officeart/2008/layout/LinedList"/>
    <dgm:cxn modelId="{FAB16801-A6A6-4F2D-8BBD-5D0CB899791A}" type="presParOf" srcId="{6C363DA2-11B8-474D-95A7-FC1B030352C4}" destId="{EDB3B5C7-0E50-414D-96A7-F4B32598727A}" srcOrd="2" destOrd="0" presId="urn:microsoft.com/office/officeart/2008/layout/LinedList"/>
    <dgm:cxn modelId="{931A6D13-3354-431F-B010-7CB207055EFB}" type="presParOf" srcId="{9BF57D71-72EC-481C-948D-93B0B7B99B0D}" destId="{B34F756A-C60D-4B03-9156-3C635235F2AC}" srcOrd="11" destOrd="0" presId="urn:microsoft.com/office/officeart/2008/layout/LinedList"/>
    <dgm:cxn modelId="{7128A9F1-09C8-4D0D-8C7B-C82E4C0A4272}" type="presParOf" srcId="{9BF57D71-72EC-481C-948D-93B0B7B99B0D}" destId="{00BBA199-400A-4C38-AAD4-4E180B6741EF}" srcOrd="12" destOrd="0" presId="urn:microsoft.com/office/officeart/2008/layout/LinedList"/>
    <dgm:cxn modelId="{19DED105-2099-4D01-A034-2CAE85E405CD}" type="presParOf" srcId="{9BF57D71-72EC-481C-948D-93B0B7B99B0D}" destId="{9EA7F866-F591-4E41-AE02-CD3290267E7E}" srcOrd="13" destOrd="0" presId="urn:microsoft.com/office/officeart/2008/layout/LinedList"/>
    <dgm:cxn modelId="{0D756916-4958-4E38-9D9B-11B0A9A2FD0E}" type="presParOf" srcId="{9EA7F866-F591-4E41-AE02-CD3290267E7E}" destId="{F0C6ED4A-772F-4059-BF0B-423CE4662002}" srcOrd="0" destOrd="0" presId="urn:microsoft.com/office/officeart/2008/layout/LinedList"/>
    <dgm:cxn modelId="{AE92AC73-9F3E-4317-BA4B-7063EF2C3733}" type="presParOf" srcId="{9EA7F866-F591-4E41-AE02-CD3290267E7E}" destId="{908D995F-4400-4F85-B300-42F36210BD9A}" srcOrd="1" destOrd="0" presId="urn:microsoft.com/office/officeart/2008/layout/LinedList"/>
    <dgm:cxn modelId="{260728EF-16ED-4B40-9656-CD36C6D4AD6E}" type="presParOf" srcId="{9EA7F866-F591-4E41-AE02-CD3290267E7E}" destId="{210E1010-5CBF-45B2-AB75-33B285BACEE3}" srcOrd="2" destOrd="0" presId="urn:microsoft.com/office/officeart/2008/layout/LinedList"/>
    <dgm:cxn modelId="{C01FE543-6E9D-4439-894E-601F22FF3D76}" type="presParOf" srcId="{9BF57D71-72EC-481C-948D-93B0B7B99B0D}" destId="{ABE57044-CAC7-4820-A95E-0085C42C7ACB}" srcOrd="14" destOrd="0" presId="urn:microsoft.com/office/officeart/2008/layout/LinedList"/>
    <dgm:cxn modelId="{482E84C4-3637-47E3-BF69-959D18DA8A2B}" type="presParOf" srcId="{9BF57D71-72EC-481C-948D-93B0B7B99B0D}" destId="{2108FCDF-971D-4ADE-9862-DCDBA629E93F}"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A1C72A4-17BE-4615-9919-469A8E9FE8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A71AD28-388D-4C6C-BB94-4E1F4C13ACFF}">
      <dgm:prSet/>
      <dgm:spPr>
        <a:solidFill>
          <a:schemeClr val="tx2"/>
        </a:solidFill>
      </dgm:spPr>
      <dgm:t>
        <a:bodyPr/>
        <a:lstStyle/>
        <a:p>
          <a:pPr algn="ctr" rtl="0"/>
          <a:r>
            <a:rPr lang="uz-Cyrl-UZ" b="1" dirty="0" smtClean="0">
              <a:latin typeface="Times New Roman" panose="02020603050405020304" pitchFamily="18" charset="0"/>
              <a:cs typeface="Times New Roman" panose="02020603050405020304" pitchFamily="18" charset="0"/>
            </a:rPr>
            <a:t>Одоб ахлоқ комиссияси</a:t>
          </a:r>
          <a:endParaRPr lang="ru-RU" b="1" dirty="0">
            <a:latin typeface="Times New Roman" panose="02020603050405020304" pitchFamily="18" charset="0"/>
            <a:cs typeface="Times New Roman" panose="02020603050405020304" pitchFamily="18" charset="0"/>
          </a:endParaRPr>
        </a:p>
      </dgm:t>
    </dgm:pt>
    <dgm:pt modelId="{CFFDB308-74BD-4BFC-8A79-A1BB66B6B403}" type="parTrans" cxnId="{9D6B3783-6D71-4D33-9F97-2C01080A4927}">
      <dgm:prSet/>
      <dgm:spPr/>
      <dgm:t>
        <a:bodyPr/>
        <a:lstStyle/>
        <a:p>
          <a:pPr algn="ctr"/>
          <a:endParaRPr lang="ru-RU" b="1">
            <a:latin typeface="Times New Roman" panose="02020603050405020304" pitchFamily="18" charset="0"/>
            <a:cs typeface="Times New Roman" panose="02020603050405020304" pitchFamily="18" charset="0"/>
          </a:endParaRPr>
        </a:p>
      </dgm:t>
    </dgm:pt>
    <dgm:pt modelId="{12399F31-3EF5-44BC-B181-4DDF9FFFA7F9}" type="sibTrans" cxnId="{9D6B3783-6D71-4D33-9F97-2C01080A4927}">
      <dgm:prSet/>
      <dgm:spPr/>
      <dgm:t>
        <a:bodyPr/>
        <a:lstStyle/>
        <a:p>
          <a:pPr algn="ctr"/>
          <a:endParaRPr lang="ru-RU" b="1">
            <a:latin typeface="Times New Roman" panose="02020603050405020304" pitchFamily="18" charset="0"/>
            <a:cs typeface="Times New Roman" panose="02020603050405020304" pitchFamily="18" charset="0"/>
          </a:endParaRPr>
        </a:p>
      </dgm:t>
    </dgm:pt>
    <dgm:pt modelId="{A9559F01-A10A-4BC4-89D6-1CF791A9926F}" type="pres">
      <dgm:prSet presAssocID="{3A1C72A4-17BE-4615-9919-469A8E9FE8EA}" presName="linear" presStyleCnt="0">
        <dgm:presLayoutVars>
          <dgm:animLvl val="lvl"/>
          <dgm:resizeHandles val="exact"/>
        </dgm:presLayoutVars>
      </dgm:prSet>
      <dgm:spPr/>
      <dgm:t>
        <a:bodyPr/>
        <a:lstStyle/>
        <a:p>
          <a:endParaRPr lang="ru-RU"/>
        </a:p>
      </dgm:t>
    </dgm:pt>
    <dgm:pt modelId="{FF94E539-7358-4E17-926C-D3E2DA4FF768}" type="pres">
      <dgm:prSet presAssocID="{FA71AD28-388D-4C6C-BB94-4E1F4C13ACFF}" presName="parentText" presStyleLbl="node1" presStyleIdx="0" presStyleCnt="1">
        <dgm:presLayoutVars>
          <dgm:chMax val="0"/>
          <dgm:bulletEnabled val="1"/>
        </dgm:presLayoutVars>
      </dgm:prSet>
      <dgm:spPr/>
      <dgm:t>
        <a:bodyPr/>
        <a:lstStyle/>
        <a:p>
          <a:endParaRPr lang="ru-RU"/>
        </a:p>
      </dgm:t>
    </dgm:pt>
  </dgm:ptLst>
  <dgm:cxnLst>
    <dgm:cxn modelId="{41F07A96-A4DD-43FF-A1F2-55E1E9828F38}" type="presOf" srcId="{3A1C72A4-17BE-4615-9919-469A8E9FE8EA}" destId="{A9559F01-A10A-4BC4-89D6-1CF791A9926F}" srcOrd="0" destOrd="0" presId="urn:microsoft.com/office/officeart/2005/8/layout/vList2"/>
    <dgm:cxn modelId="{9D6B3783-6D71-4D33-9F97-2C01080A4927}" srcId="{3A1C72A4-17BE-4615-9919-469A8E9FE8EA}" destId="{FA71AD28-388D-4C6C-BB94-4E1F4C13ACFF}" srcOrd="0" destOrd="0" parTransId="{CFFDB308-74BD-4BFC-8A79-A1BB66B6B403}" sibTransId="{12399F31-3EF5-44BC-B181-4DDF9FFFA7F9}"/>
    <dgm:cxn modelId="{BCD8B87D-8810-41AB-82E0-222DE2D11017}" type="presOf" srcId="{FA71AD28-388D-4C6C-BB94-4E1F4C13ACFF}" destId="{FF94E539-7358-4E17-926C-D3E2DA4FF768}" srcOrd="0" destOrd="0" presId="urn:microsoft.com/office/officeart/2005/8/layout/vList2"/>
    <dgm:cxn modelId="{02FFB76D-206D-42CC-8792-07DA771BF0C8}" type="presParOf" srcId="{A9559F01-A10A-4BC4-89D6-1CF791A9926F}" destId="{FF94E539-7358-4E17-926C-D3E2DA4FF768}" srcOrd="0" destOrd="0" presId="urn:microsoft.com/office/officeart/2005/8/layout/vList2"/>
  </dgm:cxnLst>
  <dgm:bg>
    <a:solidFill>
      <a:schemeClr val="tx2"/>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73F4B-C757-416D-BD30-94C84AC465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1AF12C8-8705-473F-9F41-E12799F6C183}">
      <dgm:prSet phldrT="[Текст]" custT="1"/>
      <dgm:spPr>
        <a:solidFill>
          <a:schemeClr val="tx2"/>
        </a:solidFill>
      </dgm:spPr>
      <dgm:t>
        <a:bodyPr/>
        <a:lstStyle/>
        <a:p>
          <a:pPr algn="ctr"/>
          <a:r>
            <a:rPr lang="ru-RU" sz="2400" kern="1200" dirty="0" smtClean="0">
              <a:latin typeface="Times New Roman" panose="02020603050405020304" pitchFamily="18" charset="0"/>
              <a:cs typeface="Times New Roman" panose="02020603050405020304" pitchFamily="18" charset="0"/>
            </a:rPr>
            <a:t>2025 </a:t>
          </a:r>
          <a:r>
            <a:rPr lang="ru-RU" sz="2400" kern="1200" dirty="0" err="1" smtClean="0">
              <a:latin typeface="Times New Roman" panose="02020603050405020304" pitchFamily="18" charset="0"/>
              <a:cs typeface="Times New Roman" panose="02020603050405020304" pitchFamily="18" charset="0"/>
            </a:rPr>
            <a:t>йилнинг</a:t>
          </a:r>
          <a:r>
            <a:rPr lang="ru-RU" sz="2400" kern="1200" dirty="0" smtClean="0">
              <a:latin typeface="Times New Roman" panose="02020603050405020304" pitchFamily="18" charset="0"/>
              <a:cs typeface="Times New Roman" panose="02020603050405020304" pitchFamily="18" charset="0"/>
            </a:rPr>
            <a:t> 5 июнь </a:t>
          </a:r>
          <a:r>
            <a:rPr lang="ru-RU" sz="2400" kern="1200" dirty="0" err="1" smtClean="0">
              <a:latin typeface="Times New Roman" panose="02020603050405020304" pitchFamily="18" charset="0"/>
              <a:cs typeface="Times New Roman" panose="02020603050405020304" pitchFamily="18" charset="0"/>
            </a:rPr>
            <a:t>куни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Ўзбекистон</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Республикаси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Президенти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томонидан</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Манфаатлар</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тўқнашуви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тўғрисида»ги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қонуни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имзоланди</a:t>
          </a:r>
          <a:r>
            <a:rPr lang="ru-RU" sz="2400" kern="1200" dirty="0" smtClean="0">
              <a:latin typeface="Times New Roman" panose="02020603050405020304" pitchFamily="18" charset="0"/>
              <a:cs typeface="Times New Roman" panose="02020603050405020304" pitchFamily="18" charset="0"/>
            </a:rPr>
            <a:t>.</a:t>
          </a:r>
        </a:p>
        <a:p>
          <a:pPr algn="ctr"/>
          <a:r>
            <a:rPr lang="ru-RU" sz="2400" kern="1200" dirty="0" err="1" smtClean="0">
              <a:latin typeface="Times New Roman" panose="02020603050405020304" pitchFamily="18" charset="0"/>
              <a:cs typeface="Times New Roman" panose="02020603050405020304" pitchFamily="18" charset="0"/>
            </a:rPr>
            <a:t>Қонуннинг</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мақсади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ва</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амал</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қилиш</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соҳаси</a:t>
          </a:r>
          <a:endParaRPr lang="ru-RU" sz="2400" kern="1200" dirty="0">
            <a:solidFill>
              <a:srgbClr val="FF0000"/>
            </a:solidFill>
            <a:latin typeface="Times New Roman" panose="02020603050405020304" pitchFamily="18" charset="0"/>
            <a:cs typeface="Times New Roman" panose="02020603050405020304" pitchFamily="18" charset="0"/>
          </a:endParaRPr>
        </a:p>
      </dgm:t>
    </dgm:pt>
    <dgm:pt modelId="{A0235AB2-AD98-4DE9-86BA-13C8C1EE7A81}" type="parTrans" cxnId="{5AD7C5A3-8A5A-4CD1-A4EB-5A389D7EEB6D}">
      <dgm:prSet/>
      <dgm:spPr/>
      <dgm:t>
        <a:bodyPr/>
        <a:lstStyle/>
        <a:p>
          <a:pPr algn="ctr"/>
          <a:endParaRPr lang="ru-RU" sz="2400">
            <a:latin typeface="Times New Roman" panose="02020603050405020304" pitchFamily="18" charset="0"/>
            <a:cs typeface="Times New Roman" panose="02020603050405020304" pitchFamily="18" charset="0"/>
          </a:endParaRPr>
        </a:p>
      </dgm:t>
    </dgm:pt>
    <dgm:pt modelId="{50DA4B57-B5C8-4B1E-9C34-3C1A0311457D}" type="sibTrans" cxnId="{5AD7C5A3-8A5A-4CD1-A4EB-5A389D7EEB6D}">
      <dgm:prSet/>
      <dgm:spPr/>
      <dgm:t>
        <a:bodyPr/>
        <a:lstStyle/>
        <a:p>
          <a:pPr algn="ctr"/>
          <a:endParaRPr lang="ru-RU" sz="2400">
            <a:latin typeface="Times New Roman" panose="02020603050405020304" pitchFamily="18" charset="0"/>
            <a:cs typeface="Times New Roman" panose="02020603050405020304" pitchFamily="18" charset="0"/>
          </a:endParaRPr>
        </a:p>
      </dgm:t>
    </dgm:pt>
    <dgm:pt modelId="{073AC5A0-7EA1-4556-849B-2CB80D874EAD}" type="pres">
      <dgm:prSet presAssocID="{B4F73F4B-C757-416D-BD30-94C84AC4650A}" presName="linear" presStyleCnt="0">
        <dgm:presLayoutVars>
          <dgm:animLvl val="lvl"/>
          <dgm:resizeHandles val="exact"/>
        </dgm:presLayoutVars>
      </dgm:prSet>
      <dgm:spPr/>
      <dgm:t>
        <a:bodyPr/>
        <a:lstStyle/>
        <a:p>
          <a:endParaRPr lang="ru-RU"/>
        </a:p>
      </dgm:t>
    </dgm:pt>
    <dgm:pt modelId="{61BEA1C5-49C9-49D8-983C-CE23221EED76}" type="pres">
      <dgm:prSet presAssocID="{F1AF12C8-8705-473F-9F41-E12799F6C183}" presName="parentText" presStyleLbl="node1" presStyleIdx="0" presStyleCnt="1">
        <dgm:presLayoutVars>
          <dgm:chMax val="0"/>
          <dgm:bulletEnabled val="1"/>
        </dgm:presLayoutVars>
      </dgm:prSet>
      <dgm:spPr/>
      <dgm:t>
        <a:bodyPr/>
        <a:lstStyle/>
        <a:p>
          <a:endParaRPr lang="ru-RU"/>
        </a:p>
      </dgm:t>
    </dgm:pt>
  </dgm:ptLst>
  <dgm:cxnLst>
    <dgm:cxn modelId="{5AD7C5A3-8A5A-4CD1-A4EB-5A389D7EEB6D}" srcId="{B4F73F4B-C757-416D-BD30-94C84AC4650A}" destId="{F1AF12C8-8705-473F-9F41-E12799F6C183}" srcOrd="0" destOrd="0" parTransId="{A0235AB2-AD98-4DE9-86BA-13C8C1EE7A81}" sibTransId="{50DA4B57-B5C8-4B1E-9C34-3C1A0311457D}"/>
    <dgm:cxn modelId="{0C328366-E413-4323-8631-1B7DC4EA56BA}" type="presOf" srcId="{B4F73F4B-C757-416D-BD30-94C84AC4650A}" destId="{073AC5A0-7EA1-4556-849B-2CB80D874EAD}" srcOrd="0" destOrd="0" presId="urn:microsoft.com/office/officeart/2005/8/layout/vList2"/>
    <dgm:cxn modelId="{4C600D53-22C3-4FEA-853C-59E1A3EB28FF}" type="presOf" srcId="{F1AF12C8-8705-473F-9F41-E12799F6C183}" destId="{61BEA1C5-49C9-49D8-983C-CE23221EED76}" srcOrd="0" destOrd="0" presId="urn:microsoft.com/office/officeart/2005/8/layout/vList2"/>
    <dgm:cxn modelId="{65C75AD1-5606-45C2-8ACC-671C703D8DFF}" type="presParOf" srcId="{073AC5A0-7EA1-4556-849B-2CB80D874EAD}" destId="{61BEA1C5-49C9-49D8-983C-CE23221EED7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8666B90-A5C9-4BDB-9BEF-5B7355085B6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333CC909-1E5B-4804-A1E1-3110E9F5D013}">
      <dgm:prSet custT="1"/>
      <dgm:spPr/>
      <dgm:t>
        <a:bodyPr/>
        <a:lstStyle/>
        <a:p>
          <a:pPr rtl="0"/>
          <a:r>
            <a:rPr lang="ru-RU" sz="3600" dirty="0" err="1" smtClean="0"/>
            <a:t>Махсус</a:t>
          </a:r>
          <a:r>
            <a:rPr lang="ru-RU" sz="3600" dirty="0" smtClean="0"/>
            <a:t> </a:t>
          </a:r>
          <a:r>
            <a:rPr lang="ru-RU" sz="3600" dirty="0" err="1" smtClean="0"/>
            <a:t>бўлинма</a:t>
          </a:r>
          <a:r>
            <a:rPr lang="ru-RU" sz="3600" dirty="0" smtClean="0"/>
            <a:t>:</a:t>
          </a:r>
          <a:endParaRPr lang="ru-RU" sz="3600" dirty="0"/>
        </a:p>
      </dgm:t>
    </dgm:pt>
    <dgm:pt modelId="{EDAA22FA-43A8-4982-94AD-05C75153ABA5}" type="parTrans" cxnId="{562CF293-2FC0-49FD-88E3-38BBB20501E0}">
      <dgm:prSet/>
      <dgm:spPr/>
      <dgm:t>
        <a:bodyPr/>
        <a:lstStyle/>
        <a:p>
          <a:endParaRPr lang="ru-RU"/>
        </a:p>
      </dgm:t>
    </dgm:pt>
    <dgm:pt modelId="{9BC70A53-3250-4AC0-AC54-A34B6D5F4809}" type="sibTrans" cxnId="{562CF293-2FC0-49FD-88E3-38BBB20501E0}">
      <dgm:prSet/>
      <dgm:spPr/>
      <dgm:t>
        <a:bodyPr/>
        <a:lstStyle/>
        <a:p>
          <a:endParaRPr lang="ru-RU"/>
        </a:p>
      </dgm:t>
    </dgm:pt>
    <dgm:pt modelId="{2FAC1B44-F930-4366-AB7D-F5C2E91D8E51}">
      <dgm:prSet/>
      <dgm:spPr/>
      <dgm:t>
        <a:bodyPr/>
        <a:lstStyle/>
        <a:p>
          <a:pPr rtl="0"/>
          <a:r>
            <a:rPr lang="ru-RU" dirty="0" err="1" smtClean="0"/>
            <a:t>Аниқланган</a:t>
          </a:r>
          <a:r>
            <a:rPr lang="ru-RU" dirty="0" smtClean="0"/>
            <a:t> </a:t>
          </a:r>
          <a:r>
            <a:rPr lang="ru-RU" dirty="0" err="1" smtClean="0"/>
            <a:t>манфаатлар</a:t>
          </a:r>
          <a:r>
            <a:rPr lang="ru-RU" dirty="0" smtClean="0"/>
            <a:t> </a:t>
          </a:r>
          <a:r>
            <a:rPr lang="ru-RU" dirty="0" err="1" smtClean="0"/>
            <a:t>тўқнашуви</a:t>
          </a:r>
          <a:r>
            <a:rPr lang="ru-RU" dirty="0" smtClean="0"/>
            <a:t> </a:t>
          </a:r>
          <a:r>
            <a:rPr lang="ru-RU" dirty="0" err="1" smtClean="0"/>
            <a:t>ҳоллари</a:t>
          </a:r>
          <a:r>
            <a:rPr lang="ru-RU" dirty="0" smtClean="0"/>
            <a:t> </a:t>
          </a:r>
          <a:r>
            <a:rPr lang="ru-RU" dirty="0" err="1" smtClean="0"/>
            <a:t>тўғрисидаги</a:t>
          </a:r>
          <a:r>
            <a:rPr lang="ru-RU" dirty="0" smtClean="0"/>
            <a:t> </a:t>
          </a:r>
          <a:r>
            <a:rPr lang="ru-RU" dirty="0" err="1" smtClean="0"/>
            <a:t>ахборотни</a:t>
          </a:r>
          <a:r>
            <a:rPr lang="ru-RU" dirty="0" smtClean="0"/>
            <a:t> </a:t>
          </a:r>
          <a:r>
            <a:rPr lang="ru-RU" dirty="0" err="1" smtClean="0"/>
            <a:t>умумлаштириш</a:t>
          </a:r>
          <a:r>
            <a:rPr lang="ru-RU" dirty="0" smtClean="0"/>
            <a:t>;</a:t>
          </a:r>
          <a:endParaRPr lang="ru-RU" dirty="0"/>
        </a:p>
      </dgm:t>
    </dgm:pt>
    <dgm:pt modelId="{25D96536-92C4-4B99-A76B-A98CB3909596}" type="parTrans" cxnId="{090A051A-B493-47AD-8ECC-7605808FF070}">
      <dgm:prSet/>
      <dgm:spPr/>
      <dgm:t>
        <a:bodyPr/>
        <a:lstStyle/>
        <a:p>
          <a:endParaRPr lang="ru-RU"/>
        </a:p>
      </dgm:t>
    </dgm:pt>
    <dgm:pt modelId="{CC5B5D3C-E979-4E6B-994E-738DA0780EDC}" type="sibTrans" cxnId="{090A051A-B493-47AD-8ECC-7605808FF070}">
      <dgm:prSet/>
      <dgm:spPr/>
      <dgm:t>
        <a:bodyPr/>
        <a:lstStyle/>
        <a:p>
          <a:endParaRPr lang="ru-RU"/>
        </a:p>
      </dgm:t>
    </dgm:pt>
    <dgm:pt modelId="{64F98F6B-9E74-48F6-B023-9E994932409F}">
      <dgm:prSet/>
      <dgm:spPr/>
      <dgm:t>
        <a:bodyPr/>
        <a:lstStyle/>
        <a:p>
          <a:pPr rtl="0"/>
          <a:r>
            <a:rPr lang="ru-RU" dirty="0" err="1" smtClean="0"/>
            <a:t>Хизмат</a:t>
          </a:r>
          <a:r>
            <a:rPr lang="ru-RU" dirty="0" smtClean="0"/>
            <a:t> </a:t>
          </a:r>
          <a:r>
            <a:rPr lang="ru-RU" dirty="0" err="1" smtClean="0"/>
            <a:t>текшируви</a:t>
          </a:r>
          <a:r>
            <a:rPr lang="ru-RU" dirty="0" smtClean="0"/>
            <a:t> </a:t>
          </a:r>
          <a:r>
            <a:rPr lang="ru-RU" dirty="0" err="1" smtClean="0"/>
            <a:t>ўтказиш</a:t>
          </a:r>
          <a:r>
            <a:rPr lang="ru-RU" dirty="0" smtClean="0"/>
            <a:t>;</a:t>
          </a:r>
          <a:endParaRPr lang="ru-RU" dirty="0"/>
        </a:p>
      </dgm:t>
    </dgm:pt>
    <dgm:pt modelId="{964483E5-0045-4AF1-95D3-E9E945778C97}" type="parTrans" cxnId="{C7F7D911-7713-45AC-90D9-3037B2F35994}">
      <dgm:prSet/>
      <dgm:spPr/>
      <dgm:t>
        <a:bodyPr/>
        <a:lstStyle/>
        <a:p>
          <a:endParaRPr lang="ru-RU"/>
        </a:p>
      </dgm:t>
    </dgm:pt>
    <dgm:pt modelId="{B8D5BF93-13A9-4CE6-87B2-C9E3611B6376}" type="sibTrans" cxnId="{C7F7D911-7713-45AC-90D9-3037B2F35994}">
      <dgm:prSet/>
      <dgm:spPr/>
      <dgm:t>
        <a:bodyPr/>
        <a:lstStyle/>
        <a:p>
          <a:endParaRPr lang="ru-RU"/>
        </a:p>
      </dgm:t>
    </dgm:pt>
    <dgm:pt modelId="{61BEF86F-F658-40D6-AE70-C69BC93D94B1}">
      <dgm:prSet/>
      <dgm:spPr/>
      <dgm:t>
        <a:bodyPr/>
        <a:lstStyle/>
        <a:p>
          <a:pPr rtl="0"/>
          <a:r>
            <a:rPr lang="ru-RU" dirty="0" err="1" smtClean="0"/>
            <a:t>Тушунтириш</a:t>
          </a:r>
          <a:r>
            <a:rPr lang="ru-RU" dirty="0" smtClean="0"/>
            <a:t> </a:t>
          </a:r>
          <a:r>
            <a:rPr lang="ru-RU" dirty="0" err="1" smtClean="0"/>
            <a:t>ишларини</a:t>
          </a:r>
          <a:r>
            <a:rPr lang="ru-RU" dirty="0" smtClean="0"/>
            <a:t> </a:t>
          </a:r>
          <a:r>
            <a:rPr lang="ru-RU" dirty="0" err="1" smtClean="0"/>
            <a:t>амалга</a:t>
          </a:r>
          <a:r>
            <a:rPr lang="ru-RU" dirty="0" smtClean="0"/>
            <a:t> </a:t>
          </a:r>
          <a:r>
            <a:rPr lang="ru-RU" dirty="0" err="1" smtClean="0"/>
            <a:t>ошириш</a:t>
          </a:r>
          <a:r>
            <a:rPr lang="ru-RU" dirty="0" smtClean="0"/>
            <a:t>;</a:t>
          </a:r>
          <a:endParaRPr lang="ru-RU" dirty="0"/>
        </a:p>
      </dgm:t>
    </dgm:pt>
    <dgm:pt modelId="{DDB6A2DF-85F7-43D2-9F3B-7747E1C8CC2D}" type="parTrans" cxnId="{CB80A719-373B-4691-9841-224B90BB7614}">
      <dgm:prSet/>
      <dgm:spPr/>
      <dgm:t>
        <a:bodyPr/>
        <a:lstStyle/>
        <a:p>
          <a:endParaRPr lang="ru-RU"/>
        </a:p>
      </dgm:t>
    </dgm:pt>
    <dgm:pt modelId="{3BDA6ABE-97C7-4B1E-8A03-F127659C8024}" type="sibTrans" cxnId="{CB80A719-373B-4691-9841-224B90BB7614}">
      <dgm:prSet/>
      <dgm:spPr/>
      <dgm:t>
        <a:bodyPr/>
        <a:lstStyle/>
        <a:p>
          <a:endParaRPr lang="ru-RU"/>
        </a:p>
      </dgm:t>
    </dgm:pt>
    <dgm:pt modelId="{F411A10A-5668-47E6-A510-F8CAA458FE53}">
      <dgm:prSet/>
      <dgm:spPr/>
      <dgm:t>
        <a:bodyPr/>
        <a:lstStyle/>
        <a:p>
          <a:pPr rtl="0"/>
          <a:r>
            <a:rPr lang="ru-RU" dirty="0" err="1" smtClean="0"/>
            <a:t>Декларацияни</a:t>
          </a:r>
          <a:r>
            <a:rPr lang="ru-RU" dirty="0" smtClean="0"/>
            <a:t> </a:t>
          </a:r>
          <a:r>
            <a:rPr lang="ru-RU" dirty="0" err="1" smtClean="0"/>
            <a:t>ва</a:t>
          </a:r>
          <a:r>
            <a:rPr lang="ru-RU" dirty="0" smtClean="0"/>
            <a:t> </a:t>
          </a:r>
          <a:r>
            <a:rPr lang="ru-RU" dirty="0" err="1" smtClean="0"/>
            <a:t>хабарномани</a:t>
          </a:r>
          <a:r>
            <a:rPr lang="ru-RU" dirty="0" smtClean="0"/>
            <a:t> </a:t>
          </a:r>
          <a:r>
            <a:rPr lang="ru-RU" dirty="0" err="1" smtClean="0"/>
            <a:t>кўриб</a:t>
          </a:r>
          <a:r>
            <a:rPr lang="ru-RU" dirty="0" smtClean="0"/>
            <a:t> </a:t>
          </a:r>
          <a:r>
            <a:rPr lang="ru-RU" dirty="0" err="1" smtClean="0"/>
            <a:t>чиқиш</a:t>
          </a:r>
          <a:r>
            <a:rPr lang="ru-RU" dirty="0" smtClean="0"/>
            <a:t> </a:t>
          </a:r>
          <a:r>
            <a:rPr lang="ru-RU" dirty="0" err="1" smtClean="0"/>
            <a:t>натижаларига</a:t>
          </a:r>
          <a:r>
            <a:rPr lang="ru-RU" dirty="0" smtClean="0"/>
            <a:t> </a:t>
          </a:r>
          <a:r>
            <a:rPr lang="ru-RU" dirty="0" err="1" smtClean="0"/>
            <a:t>кўра</a:t>
          </a:r>
          <a:r>
            <a:rPr lang="ru-RU" dirty="0" smtClean="0"/>
            <a:t> </a:t>
          </a:r>
          <a:r>
            <a:rPr lang="ru-RU" dirty="0" err="1" smtClean="0"/>
            <a:t>одоб</a:t>
          </a:r>
          <a:r>
            <a:rPr lang="ru-RU" dirty="0" smtClean="0"/>
            <a:t> </a:t>
          </a:r>
          <a:r>
            <a:rPr lang="ru-RU" dirty="0" err="1" smtClean="0"/>
            <a:t>ахлоқ</a:t>
          </a:r>
          <a:r>
            <a:rPr lang="ru-RU" dirty="0" smtClean="0"/>
            <a:t> </a:t>
          </a:r>
          <a:r>
            <a:rPr lang="ru-RU" dirty="0" err="1" smtClean="0"/>
            <a:t>комиссиясига</a:t>
          </a:r>
          <a:r>
            <a:rPr lang="ru-RU" dirty="0" smtClean="0"/>
            <a:t> </a:t>
          </a:r>
          <a:r>
            <a:rPr lang="ru-RU" dirty="0" err="1" smtClean="0"/>
            <a:t>таклифлар</a:t>
          </a:r>
          <a:r>
            <a:rPr lang="ru-RU" dirty="0" smtClean="0"/>
            <a:t> </a:t>
          </a:r>
          <a:r>
            <a:rPr lang="ru-RU" dirty="0" err="1" smtClean="0"/>
            <a:t>киритиш</a:t>
          </a:r>
          <a:r>
            <a:rPr lang="ru-RU" dirty="0" smtClean="0"/>
            <a:t>;</a:t>
          </a:r>
          <a:endParaRPr lang="ru-RU" dirty="0"/>
        </a:p>
      </dgm:t>
    </dgm:pt>
    <dgm:pt modelId="{4B55CCC6-BCD3-495E-9982-727FB310546B}" type="parTrans" cxnId="{886C7C06-A90D-4F30-91A0-65F8FC81848B}">
      <dgm:prSet/>
      <dgm:spPr/>
      <dgm:t>
        <a:bodyPr/>
        <a:lstStyle/>
        <a:p>
          <a:endParaRPr lang="ru-RU"/>
        </a:p>
      </dgm:t>
    </dgm:pt>
    <dgm:pt modelId="{FBB93045-3873-4BF4-8E11-E455098B23FA}" type="sibTrans" cxnId="{886C7C06-A90D-4F30-91A0-65F8FC81848B}">
      <dgm:prSet/>
      <dgm:spPr/>
      <dgm:t>
        <a:bodyPr/>
        <a:lstStyle/>
        <a:p>
          <a:endParaRPr lang="ru-RU"/>
        </a:p>
      </dgm:t>
    </dgm:pt>
    <dgm:pt modelId="{F8C16F70-AF89-4F4A-931E-13B6B1E00E70}">
      <dgm:prSet/>
      <dgm:spPr/>
      <dgm:t>
        <a:bodyPr/>
        <a:lstStyle/>
        <a:p>
          <a:pPr rtl="0"/>
          <a:r>
            <a:rPr lang="ru-RU" dirty="0" err="1" smtClean="0"/>
            <a:t>Манфаатлар</a:t>
          </a:r>
          <a:r>
            <a:rPr lang="ru-RU" dirty="0" smtClean="0"/>
            <a:t> </a:t>
          </a:r>
          <a:r>
            <a:rPr lang="ru-RU" dirty="0" err="1" smtClean="0"/>
            <a:t>тўқнашуви</a:t>
          </a:r>
          <a:r>
            <a:rPr lang="ru-RU" dirty="0" smtClean="0"/>
            <a:t> </a:t>
          </a:r>
          <a:r>
            <a:rPr lang="ru-RU" dirty="0" err="1" smtClean="0"/>
            <a:t>мавжудлиги</a:t>
          </a:r>
          <a:r>
            <a:rPr lang="ru-RU" dirty="0" smtClean="0"/>
            <a:t> </a:t>
          </a:r>
          <a:r>
            <a:rPr lang="ru-RU" dirty="0" err="1" smtClean="0"/>
            <a:t>ёки</a:t>
          </a:r>
          <a:r>
            <a:rPr lang="ru-RU" dirty="0" smtClean="0"/>
            <a:t> </a:t>
          </a:r>
          <a:r>
            <a:rPr lang="ru-RU" dirty="0" err="1" smtClean="0"/>
            <a:t>мавжуд</a:t>
          </a:r>
          <a:r>
            <a:rPr lang="ru-RU" dirty="0" smtClean="0"/>
            <a:t> </a:t>
          </a:r>
          <a:r>
            <a:rPr lang="ru-RU" dirty="0" err="1" smtClean="0"/>
            <a:t>эмаслиги</a:t>
          </a:r>
          <a:r>
            <a:rPr lang="ru-RU" dirty="0" smtClean="0"/>
            <a:t> </a:t>
          </a:r>
          <a:r>
            <a:rPr lang="ru-RU" dirty="0" err="1" smtClean="0"/>
            <a:t>тўғрисида</a:t>
          </a:r>
          <a:r>
            <a:rPr lang="ru-RU" dirty="0" smtClean="0"/>
            <a:t> </a:t>
          </a:r>
          <a:r>
            <a:rPr lang="ru-RU" dirty="0" err="1" smtClean="0"/>
            <a:t>хулоса</a:t>
          </a:r>
          <a:r>
            <a:rPr lang="ru-RU" dirty="0" smtClean="0"/>
            <a:t> </a:t>
          </a:r>
          <a:r>
            <a:rPr lang="ru-RU" dirty="0" err="1" smtClean="0"/>
            <a:t>бериш</a:t>
          </a:r>
          <a:r>
            <a:rPr lang="ru-RU" dirty="0" smtClean="0"/>
            <a:t>;</a:t>
          </a:r>
          <a:endParaRPr lang="ru-RU" dirty="0"/>
        </a:p>
      </dgm:t>
    </dgm:pt>
    <dgm:pt modelId="{9091F6C8-092E-4C17-A2A3-9EFBA8BE479C}" type="parTrans" cxnId="{B37AFB26-B7F0-472B-B51C-BACF05FEF9E1}">
      <dgm:prSet/>
      <dgm:spPr/>
      <dgm:t>
        <a:bodyPr/>
        <a:lstStyle/>
        <a:p>
          <a:endParaRPr lang="ru-RU"/>
        </a:p>
      </dgm:t>
    </dgm:pt>
    <dgm:pt modelId="{8A0970E5-18A5-447F-838E-15DF16CBA463}" type="sibTrans" cxnId="{B37AFB26-B7F0-472B-B51C-BACF05FEF9E1}">
      <dgm:prSet/>
      <dgm:spPr/>
      <dgm:t>
        <a:bodyPr/>
        <a:lstStyle/>
        <a:p>
          <a:endParaRPr lang="ru-RU"/>
        </a:p>
      </dgm:t>
    </dgm:pt>
    <dgm:pt modelId="{1A12E515-420A-4EAF-9D64-4F404DC1B5A1}">
      <dgm:prSet/>
      <dgm:spPr/>
      <dgm:t>
        <a:bodyPr/>
        <a:lstStyle/>
        <a:p>
          <a:pPr rtl="0"/>
          <a:r>
            <a:rPr lang="ru-RU" dirty="0" err="1" smtClean="0"/>
            <a:t>Аниқланган</a:t>
          </a:r>
          <a:r>
            <a:rPr lang="ru-RU" dirty="0" smtClean="0"/>
            <a:t> </a:t>
          </a:r>
          <a:r>
            <a:rPr lang="ru-RU" dirty="0" err="1" smtClean="0"/>
            <a:t>манфаатлар</a:t>
          </a:r>
          <a:r>
            <a:rPr lang="ru-RU" dirty="0" smtClean="0"/>
            <a:t> </a:t>
          </a:r>
          <a:r>
            <a:rPr lang="ru-RU" dirty="0" err="1" smtClean="0"/>
            <a:t>тўқнашуви</a:t>
          </a:r>
          <a:r>
            <a:rPr lang="ru-RU" dirty="0" smtClean="0"/>
            <a:t> </a:t>
          </a:r>
          <a:r>
            <a:rPr lang="ru-RU" dirty="0" err="1" smtClean="0"/>
            <a:t>ҳолларини</a:t>
          </a:r>
          <a:r>
            <a:rPr lang="ru-RU" dirty="0" smtClean="0"/>
            <a:t> </a:t>
          </a:r>
          <a:r>
            <a:rPr lang="ru-RU" dirty="0" err="1" smtClean="0"/>
            <a:t>таҳлил</a:t>
          </a:r>
          <a:r>
            <a:rPr lang="ru-RU" dirty="0" smtClean="0"/>
            <a:t> </a:t>
          </a:r>
          <a:r>
            <a:rPr lang="ru-RU" dirty="0" err="1" smtClean="0"/>
            <a:t>қилиш</a:t>
          </a:r>
          <a:r>
            <a:rPr lang="ru-RU" dirty="0" smtClean="0"/>
            <a:t> </a:t>
          </a:r>
          <a:r>
            <a:rPr lang="ru-RU" dirty="0" err="1" smtClean="0"/>
            <a:t>ва</a:t>
          </a:r>
          <a:r>
            <a:rPr lang="ru-RU" dirty="0" smtClean="0"/>
            <a:t> </a:t>
          </a:r>
          <a:r>
            <a:rPr lang="ru-RU" dirty="0" err="1" smtClean="0"/>
            <a:t>таклифлар</a:t>
          </a:r>
          <a:r>
            <a:rPr lang="ru-RU" dirty="0" smtClean="0"/>
            <a:t> </a:t>
          </a:r>
          <a:r>
            <a:rPr lang="ru-RU" dirty="0" err="1" smtClean="0"/>
            <a:t>ишлаб</a:t>
          </a:r>
          <a:r>
            <a:rPr lang="ru-RU" dirty="0" smtClean="0"/>
            <a:t> </a:t>
          </a:r>
          <a:r>
            <a:rPr lang="ru-RU" dirty="0" err="1" smtClean="0"/>
            <a:t>чиқиш</a:t>
          </a:r>
          <a:r>
            <a:rPr lang="ru-RU" dirty="0" smtClean="0"/>
            <a:t>;</a:t>
          </a:r>
          <a:endParaRPr lang="ru-RU" dirty="0"/>
        </a:p>
      </dgm:t>
    </dgm:pt>
    <dgm:pt modelId="{30C94FF3-4AA5-4B49-BC04-5A532DC3AD8E}" type="parTrans" cxnId="{12A809FB-7610-4C41-AE36-03E719468879}">
      <dgm:prSet/>
      <dgm:spPr/>
      <dgm:t>
        <a:bodyPr/>
        <a:lstStyle/>
        <a:p>
          <a:endParaRPr lang="ru-RU"/>
        </a:p>
      </dgm:t>
    </dgm:pt>
    <dgm:pt modelId="{CDFD1AB7-CA90-4949-934C-DA9710EB6DA0}" type="sibTrans" cxnId="{12A809FB-7610-4C41-AE36-03E719468879}">
      <dgm:prSet/>
      <dgm:spPr/>
      <dgm:t>
        <a:bodyPr/>
        <a:lstStyle/>
        <a:p>
          <a:endParaRPr lang="ru-RU"/>
        </a:p>
      </dgm:t>
    </dgm:pt>
    <dgm:pt modelId="{2F232328-F9E1-417E-9C16-0B54144C698E}">
      <dgm:prSet/>
      <dgm:spPr/>
      <dgm:t>
        <a:bodyPr/>
        <a:lstStyle/>
        <a:p>
          <a:pPr rtl="0"/>
          <a:r>
            <a:rPr lang="ru-RU" dirty="0" err="1" smtClean="0"/>
            <a:t>Ҳар</a:t>
          </a:r>
          <a:r>
            <a:rPr lang="ru-RU" dirty="0" smtClean="0"/>
            <a:t> </a:t>
          </a:r>
          <a:r>
            <a:rPr lang="ru-RU" dirty="0" err="1" smtClean="0"/>
            <a:t>йилги</a:t>
          </a:r>
          <a:r>
            <a:rPr lang="ru-RU" dirty="0" smtClean="0"/>
            <a:t> </a:t>
          </a:r>
          <a:r>
            <a:rPr lang="ru-RU" dirty="0" err="1" smtClean="0"/>
            <a:t>ҳисоботларни</a:t>
          </a:r>
          <a:r>
            <a:rPr lang="ru-RU" dirty="0" smtClean="0"/>
            <a:t> </a:t>
          </a:r>
          <a:r>
            <a:rPr lang="ru-RU" dirty="0" err="1" smtClean="0"/>
            <a:t>тайёрлаш</a:t>
          </a:r>
          <a:r>
            <a:rPr lang="ru-RU" dirty="0" smtClean="0"/>
            <a:t> </a:t>
          </a:r>
          <a:r>
            <a:rPr lang="ru-RU" dirty="0" err="1" smtClean="0"/>
            <a:t>ва</a:t>
          </a:r>
          <a:r>
            <a:rPr lang="ru-RU" dirty="0" smtClean="0"/>
            <a:t> </a:t>
          </a:r>
          <a:r>
            <a:rPr lang="ru-RU" dirty="0" err="1" smtClean="0"/>
            <a:t>расмий</a:t>
          </a:r>
          <a:r>
            <a:rPr lang="ru-RU" dirty="0" smtClean="0"/>
            <a:t> веб-</a:t>
          </a:r>
          <a:r>
            <a:rPr lang="ru-RU" dirty="0" err="1" smtClean="0"/>
            <a:t>сайтга</a:t>
          </a:r>
          <a:r>
            <a:rPr lang="ru-RU" dirty="0" smtClean="0"/>
            <a:t> </a:t>
          </a:r>
          <a:r>
            <a:rPr lang="ru-RU" dirty="0" err="1" smtClean="0"/>
            <a:t>жойлаштирилишини</a:t>
          </a:r>
          <a:r>
            <a:rPr lang="ru-RU" dirty="0" smtClean="0"/>
            <a:t> </a:t>
          </a:r>
          <a:r>
            <a:rPr lang="ru-RU" dirty="0" err="1" smtClean="0"/>
            <a:t>таъминлаш</a:t>
          </a:r>
          <a:r>
            <a:rPr lang="ru-RU" dirty="0" smtClean="0"/>
            <a:t>.</a:t>
          </a:r>
          <a:endParaRPr lang="ru-RU" dirty="0"/>
        </a:p>
      </dgm:t>
    </dgm:pt>
    <dgm:pt modelId="{7C62919F-8F19-4A74-814E-74B6CED7A336}" type="parTrans" cxnId="{7BBC926F-D47E-4CA2-909F-788A9A58EB09}">
      <dgm:prSet/>
      <dgm:spPr/>
      <dgm:t>
        <a:bodyPr/>
        <a:lstStyle/>
        <a:p>
          <a:endParaRPr lang="ru-RU"/>
        </a:p>
      </dgm:t>
    </dgm:pt>
    <dgm:pt modelId="{6CF61AEE-C004-44A2-A303-39C88FCF4F37}" type="sibTrans" cxnId="{7BBC926F-D47E-4CA2-909F-788A9A58EB09}">
      <dgm:prSet/>
      <dgm:spPr/>
      <dgm:t>
        <a:bodyPr/>
        <a:lstStyle/>
        <a:p>
          <a:endParaRPr lang="ru-RU"/>
        </a:p>
      </dgm:t>
    </dgm:pt>
    <dgm:pt modelId="{2C6D822A-4D7B-470E-B066-8A80FEEA8393}" type="pres">
      <dgm:prSet presAssocID="{18666B90-A5C9-4BDB-9BEF-5B7355085B64}" presName="vert0" presStyleCnt="0">
        <dgm:presLayoutVars>
          <dgm:dir/>
          <dgm:animOne val="branch"/>
          <dgm:animLvl val="lvl"/>
        </dgm:presLayoutVars>
      </dgm:prSet>
      <dgm:spPr/>
      <dgm:t>
        <a:bodyPr/>
        <a:lstStyle/>
        <a:p>
          <a:endParaRPr lang="ru-RU"/>
        </a:p>
      </dgm:t>
    </dgm:pt>
    <dgm:pt modelId="{22A39EBA-08AF-4554-A26D-3519853405DA}" type="pres">
      <dgm:prSet presAssocID="{333CC909-1E5B-4804-A1E1-3110E9F5D013}" presName="thickLine" presStyleLbl="alignNode1" presStyleIdx="0" presStyleCnt="1"/>
      <dgm:spPr/>
    </dgm:pt>
    <dgm:pt modelId="{25529A42-66B7-499D-A3FB-E0C2692CCA65}" type="pres">
      <dgm:prSet presAssocID="{333CC909-1E5B-4804-A1E1-3110E9F5D013}" presName="horz1" presStyleCnt="0"/>
      <dgm:spPr/>
    </dgm:pt>
    <dgm:pt modelId="{53620F34-2359-4EFD-8954-A0A007642BDF}" type="pres">
      <dgm:prSet presAssocID="{333CC909-1E5B-4804-A1E1-3110E9F5D013}" presName="tx1" presStyleLbl="revTx" presStyleIdx="0" presStyleCnt="8"/>
      <dgm:spPr/>
      <dgm:t>
        <a:bodyPr/>
        <a:lstStyle/>
        <a:p>
          <a:endParaRPr lang="ru-RU"/>
        </a:p>
      </dgm:t>
    </dgm:pt>
    <dgm:pt modelId="{90CB5B95-E655-45BB-A532-EE84939F7A2B}" type="pres">
      <dgm:prSet presAssocID="{333CC909-1E5B-4804-A1E1-3110E9F5D013}" presName="vert1" presStyleCnt="0"/>
      <dgm:spPr/>
    </dgm:pt>
    <dgm:pt modelId="{F253098E-659F-4933-8243-4CC01DD798E6}" type="pres">
      <dgm:prSet presAssocID="{2FAC1B44-F930-4366-AB7D-F5C2E91D8E51}" presName="vertSpace2a" presStyleCnt="0"/>
      <dgm:spPr/>
    </dgm:pt>
    <dgm:pt modelId="{0EC44497-9018-4AF8-BB12-C3E8212BB9CD}" type="pres">
      <dgm:prSet presAssocID="{2FAC1B44-F930-4366-AB7D-F5C2E91D8E51}" presName="horz2" presStyleCnt="0"/>
      <dgm:spPr/>
    </dgm:pt>
    <dgm:pt modelId="{5A8FC424-871A-44AD-9BCD-74202F796F57}" type="pres">
      <dgm:prSet presAssocID="{2FAC1B44-F930-4366-AB7D-F5C2E91D8E51}" presName="horzSpace2" presStyleCnt="0"/>
      <dgm:spPr/>
    </dgm:pt>
    <dgm:pt modelId="{B3EA13F7-024A-43D6-8B1A-FD1E17BFFCC6}" type="pres">
      <dgm:prSet presAssocID="{2FAC1B44-F930-4366-AB7D-F5C2E91D8E51}" presName="tx2" presStyleLbl="revTx" presStyleIdx="1" presStyleCnt="8"/>
      <dgm:spPr/>
      <dgm:t>
        <a:bodyPr/>
        <a:lstStyle/>
        <a:p>
          <a:endParaRPr lang="ru-RU"/>
        </a:p>
      </dgm:t>
    </dgm:pt>
    <dgm:pt modelId="{7BC064F6-6A6B-4609-B0C1-52C6C72E8FF2}" type="pres">
      <dgm:prSet presAssocID="{2FAC1B44-F930-4366-AB7D-F5C2E91D8E51}" presName="vert2" presStyleCnt="0"/>
      <dgm:spPr/>
    </dgm:pt>
    <dgm:pt modelId="{6A288AFE-59B9-40E1-BF59-ECAE6BC24545}" type="pres">
      <dgm:prSet presAssocID="{2FAC1B44-F930-4366-AB7D-F5C2E91D8E51}" presName="thinLine2b" presStyleLbl="callout" presStyleIdx="0" presStyleCnt="7"/>
      <dgm:spPr/>
    </dgm:pt>
    <dgm:pt modelId="{5EDF0F12-A176-4BB1-86AE-C5468894F95C}" type="pres">
      <dgm:prSet presAssocID="{2FAC1B44-F930-4366-AB7D-F5C2E91D8E51}" presName="vertSpace2b" presStyleCnt="0"/>
      <dgm:spPr/>
    </dgm:pt>
    <dgm:pt modelId="{CD08BCA0-C0FE-4166-B9DA-719169DFAEAF}" type="pres">
      <dgm:prSet presAssocID="{64F98F6B-9E74-48F6-B023-9E994932409F}" presName="horz2" presStyleCnt="0"/>
      <dgm:spPr/>
    </dgm:pt>
    <dgm:pt modelId="{C54E2C1C-48D2-4F11-93F3-DD1CE5186DD5}" type="pres">
      <dgm:prSet presAssocID="{64F98F6B-9E74-48F6-B023-9E994932409F}" presName="horzSpace2" presStyleCnt="0"/>
      <dgm:spPr/>
    </dgm:pt>
    <dgm:pt modelId="{02AA2A4D-07D1-4967-A22E-412881063B98}" type="pres">
      <dgm:prSet presAssocID="{64F98F6B-9E74-48F6-B023-9E994932409F}" presName="tx2" presStyleLbl="revTx" presStyleIdx="2" presStyleCnt="8"/>
      <dgm:spPr/>
      <dgm:t>
        <a:bodyPr/>
        <a:lstStyle/>
        <a:p>
          <a:endParaRPr lang="ru-RU"/>
        </a:p>
      </dgm:t>
    </dgm:pt>
    <dgm:pt modelId="{FBFF6BFD-E04E-4350-B341-D8A36FA7A1BA}" type="pres">
      <dgm:prSet presAssocID="{64F98F6B-9E74-48F6-B023-9E994932409F}" presName="vert2" presStyleCnt="0"/>
      <dgm:spPr/>
    </dgm:pt>
    <dgm:pt modelId="{50C593BA-D889-4A2A-90EB-F5A6FAE1076C}" type="pres">
      <dgm:prSet presAssocID="{64F98F6B-9E74-48F6-B023-9E994932409F}" presName="thinLine2b" presStyleLbl="callout" presStyleIdx="1" presStyleCnt="7"/>
      <dgm:spPr/>
    </dgm:pt>
    <dgm:pt modelId="{8E18DE9B-CA32-4859-A95E-3439EA68B274}" type="pres">
      <dgm:prSet presAssocID="{64F98F6B-9E74-48F6-B023-9E994932409F}" presName="vertSpace2b" presStyleCnt="0"/>
      <dgm:spPr/>
    </dgm:pt>
    <dgm:pt modelId="{ECF145B1-5834-406D-A6B5-883DE59FD395}" type="pres">
      <dgm:prSet presAssocID="{61BEF86F-F658-40D6-AE70-C69BC93D94B1}" presName="horz2" presStyleCnt="0"/>
      <dgm:spPr/>
    </dgm:pt>
    <dgm:pt modelId="{7FF9FE8A-64F4-4AC8-B7E7-5CC5DFAE7F84}" type="pres">
      <dgm:prSet presAssocID="{61BEF86F-F658-40D6-AE70-C69BC93D94B1}" presName="horzSpace2" presStyleCnt="0"/>
      <dgm:spPr/>
    </dgm:pt>
    <dgm:pt modelId="{BB2B34E5-ABF6-4372-8FA5-E2C0C5AD1750}" type="pres">
      <dgm:prSet presAssocID="{61BEF86F-F658-40D6-AE70-C69BC93D94B1}" presName="tx2" presStyleLbl="revTx" presStyleIdx="3" presStyleCnt="8"/>
      <dgm:spPr/>
      <dgm:t>
        <a:bodyPr/>
        <a:lstStyle/>
        <a:p>
          <a:endParaRPr lang="ru-RU"/>
        </a:p>
      </dgm:t>
    </dgm:pt>
    <dgm:pt modelId="{59B4B37F-3758-4D04-AD41-6B96383271BE}" type="pres">
      <dgm:prSet presAssocID="{61BEF86F-F658-40D6-AE70-C69BC93D94B1}" presName="vert2" presStyleCnt="0"/>
      <dgm:spPr/>
    </dgm:pt>
    <dgm:pt modelId="{B498985F-2922-41C6-A188-574ADEA5AE68}" type="pres">
      <dgm:prSet presAssocID="{61BEF86F-F658-40D6-AE70-C69BC93D94B1}" presName="thinLine2b" presStyleLbl="callout" presStyleIdx="2" presStyleCnt="7"/>
      <dgm:spPr/>
    </dgm:pt>
    <dgm:pt modelId="{59632BB3-C2B1-4C25-8713-E1C319945834}" type="pres">
      <dgm:prSet presAssocID="{61BEF86F-F658-40D6-AE70-C69BC93D94B1}" presName="vertSpace2b" presStyleCnt="0"/>
      <dgm:spPr/>
    </dgm:pt>
    <dgm:pt modelId="{E6EAB70A-2EB9-4792-A8A8-AE23503D48D4}" type="pres">
      <dgm:prSet presAssocID="{F411A10A-5668-47E6-A510-F8CAA458FE53}" presName="horz2" presStyleCnt="0"/>
      <dgm:spPr/>
    </dgm:pt>
    <dgm:pt modelId="{9931A3E7-5E39-4C4E-A93B-D4EE91CCFF60}" type="pres">
      <dgm:prSet presAssocID="{F411A10A-5668-47E6-A510-F8CAA458FE53}" presName="horzSpace2" presStyleCnt="0"/>
      <dgm:spPr/>
    </dgm:pt>
    <dgm:pt modelId="{4BE523A0-0914-4F25-BB3C-8F631F5B4646}" type="pres">
      <dgm:prSet presAssocID="{F411A10A-5668-47E6-A510-F8CAA458FE53}" presName="tx2" presStyleLbl="revTx" presStyleIdx="4" presStyleCnt="8"/>
      <dgm:spPr/>
      <dgm:t>
        <a:bodyPr/>
        <a:lstStyle/>
        <a:p>
          <a:endParaRPr lang="ru-RU"/>
        </a:p>
      </dgm:t>
    </dgm:pt>
    <dgm:pt modelId="{D7732D1A-F27D-41C8-9EF1-75CAC819F5D2}" type="pres">
      <dgm:prSet presAssocID="{F411A10A-5668-47E6-A510-F8CAA458FE53}" presName="vert2" presStyleCnt="0"/>
      <dgm:spPr/>
    </dgm:pt>
    <dgm:pt modelId="{BE4E4255-83F0-41D0-8698-95943740CD97}" type="pres">
      <dgm:prSet presAssocID="{F411A10A-5668-47E6-A510-F8CAA458FE53}" presName="thinLine2b" presStyleLbl="callout" presStyleIdx="3" presStyleCnt="7"/>
      <dgm:spPr/>
    </dgm:pt>
    <dgm:pt modelId="{66FC114E-74AD-4450-A31C-69C3BC6B943E}" type="pres">
      <dgm:prSet presAssocID="{F411A10A-5668-47E6-A510-F8CAA458FE53}" presName="vertSpace2b" presStyleCnt="0"/>
      <dgm:spPr/>
    </dgm:pt>
    <dgm:pt modelId="{E188778B-4D71-497F-BBF8-5481348FC6F2}" type="pres">
      <dgm:prSet presAssocID="{F8C16F70-AF89-4F4A-931E-13B6B1E00E70}" presName="horz2" presStyleCnt="0"/>
      <dgm:spPr/>
    </dgm:pt>
    <dgm:pt modelId="{72C1AABF-11F8-402A-8F01-12843776B5FC}" type="pres">
      <dgm:prSet presAssocID="{F8C16F70-AF89-4F4A-931E-13B6B1E00E70}" presName="horzSpace2" presStyleCnt="0"/>
      <dgm:spPr/>
    </dgm:pt>
    <dgm:pt modelId="{F1442AA3-B904-4B96-8B57-834B9750D795}" type="pres">
      <dgm:prSet presAssocID="{F8C16F70-AF89-4F4A-931E-13B6B1E00E70}" presName="tx2" presStyleLbl="revTx" presStyleIdx="5" presStyleCnt="8"/>
      <dgm:spPr/>
      <dgm:t>
        <a:bodyPr/>
        <a:lstStyle/>
        <a:p>
          <a:endParaRPr lang="ru-RU"/>
        </a:p>
      </dgm:t>
    </dgm:pt>
    <dgm:pt modelId="{DDE88D3D-DE60-4D90-8616-457B7DB534B8}" type="pres">
      <dgm:prSet presAssocID="{F8C16F70-AF89-4F4A-931E-13B6B1E00E70}" presName="vert2" presStyleCnt="0"/>
      <dgm:spPr/>
    </dgm:pt>
    <dgm:pt modelId="{2DAFB629-49F1-4FEF-8A45-E1FC17A8D49B}" type="pres">
      <dgm:prSet presAssocID="{F8C16F70-AF89-4F4A-931E-13B6B1E00E70}" presName="thinLine2b" presStyleLbl="callout" presStyleIdx="4" presStyleCnt="7"/>
      <dgm:spPr/>
    </dgm:pt>
    <dgm:pt modelId="{DD7C8332-6C96-4DF9-B45A-0ED10B33A158}" type="pres">
      <dgm:prSet presAssocID="{F8C16F70-AF89-4F4A-931E-13B6B1E00E70}" presName="vertSpace2b" presStyleCnt="0"/>
      <dgm:spPr/>
    </dgm:pt>
    <dgm:pt modelId="{B8A67443-1385-4FB2-8940-12F4147942BB}" type="pres">
      <dgm:prSet presAssocID="{1A12E515-420A-4EAF-9D64-4F404DC1B5A1}" presName="horz2" presStyleCnt="0"/>
      <dgm:spPr/>
    </dgm:pt>
    <dgm:pt modelId="{9A3D1707-391D-4F72-8089-681B2524F955}" type="pres">
      <dgm:prSet presAssocID="{1A12E515-420A-4EAF-9D64-4F404DC1B5A1}" presName="horzSpace2" presStyleCnt="0"/>
      <dgm:spPr/>
    </dgm:pt>
    <dgm:pt modelId="{E4254394-94A3-4970-BB05-F66B14136262}" type="pres">
      <dgm:prSet presAssocID="{1A12E515-420A-4EAF-9D64-4F404DC1B5A1}" presName="tx2" presStyleLbl="revTx" presStyleIdx="6" presStyleCnt="8"/>
      <dgm:spPr/>
      <dgm:t>
        <a:bodyPr/>
        <a:lstStyle/>
        <a:p>
          <a:endParaRPr lang="ru-RU"/>
        </a:p>
      </dgm:t>
    </dgm:pt>
    <dgm:pt modelId="{664072A2-B24B-413E-B079-29CD09301E23}" type="pres">
      <dgm:prSet presAssocID="{1A12E515-420A-4EAF-9D64-4F404DC1B5A1}" presName="vert2" presStyleCnt="0"/>
      <dgm:spPr/>
    </dgm:pt>
    <dgm:pt modelId="{20F02824-1313-4D73-B956-4AB5945705E2}" type="pres">
      <dgm:prSet presAssocID="{1A12E515-420A-4EAF-9D64-4F404DC1B5A1}" presName="thinLine2b" presStyleLbl="callout" presStyleIdx="5" presStyleCnt="7"/>
      <dgm:spPr/>
    </dgm:pt>
    <dgm:pt modelId="{1F8B23E1-EE46-4A85-909C-A602FF355836}" type="pres">
      <dgm:prSet presAssocID="{1A12E515-420A-4EAF-9D64-4F404DC1B5A1}" presName="vertSpace2b" presStyleCnt="0"/>
      <dgm:spPr/>
    </dgm:pt>
    <dgm:pt modelId="{310D0B59-D45E-42A7-B6A0-08B9385CF34F}" type="pres">
      <dgm:prSet presAssocID="{2F232328-F9E1-417E-9C16-0B54144C698E}" presName="horz2" presStyleCnt="0"/>
      <dgm:spPr/>
    </dgm:pt>
    <dgm:pt modelId="{4F23B94A-BACE-4995-A77F-4FD2DF21F21A}" type="pres">
      <dgm:prSet presAssocID="{2F232328-F9E1-417E-9C16-0B54144C698E}" presName="horzSpace2" presStyleCnt="0"/>
      <dgm:spPr/>
    </dgm:pt>
    <dgm:pt modelId="{49E6A0EB-B048-4878-BD3D-924D84DFECB6}" type="pres">
      <dgm:prSet presAssocID="{2F232328-F9E1-417E-9C16-0B54144C698E}" presName="tx2" presStyleLbl="revTx" presStyleIdx="7" presStyleCnt="8"/>
      <dgm:spPr/>
      <dgm:t>
        <a:bodyPr/>
        <a:lstStyle/>
        <a:p>
          <a:endParaRPr lang="ru-RU"/>
        </a:p>
      </dgm:t>
    </dgm:pt>
    <dgm:pt modelId="{C4D14AE1-A792-4FA8-815A-CF4E6149C6FE}" type="pres">
      <dgm:prSet presAssocID="{2F232328-F9E1-417E-9C16-0B54144C698E}" presName="vert2" presStyleCnt="0"/>
      <dgm:spPr/>
    </dgm:pt>
    <dgm:pt modelId="{47129569-6DED-4D16-BB26-A8686055D51F}" type="pres">
      <dgm:prSet presAssocID="{2F232328-F9E1-417E-9C16-0B54144C698E}" presName="thinLine2b" presStyleLbl="callout" presStyleIdx="6" presStyleCnt="7"/>
      <dgm:spPr/>
    </dgm:pt>
    <dgm:pt modelId="{23DFB73B-9746-464D-A209-E2A976FCA735}" type="pres">
      <dgm:prSet presAssocID="{2F232328-F9E1-417E-9C16-0B54144C698E}" presName="vertSpace2b" presStyleCnt="0"/>
      <dgm:spPr/>
    </dgm:pt>
  </dgm:ptLst>
  <dgm:cxnLst>
    <dgm:cxn modelId="{70A154CB-8A9C-44DC-9B06-DD56787ACFBA}" type="presOf" srcId="{2F232328-F9E1-417E-9C16-0B54144C698E}" destId="{49E6A0EB-B048-4878-BD3D-924D84DFECB6}" srcOrd="0" destOrd="0" presId="urn:microsoft.com/office/officeart/2008/layout/LinedList"/>
    <dgm:cxn modelId="{090A051A-B493-47AD-8ECC-7605808FF070}" srcId="{333CC909-1E5B-4804-A1E1-3110E9F5D013}" destId="{2FAC1B44-F930-4366-AB7D-F5C2E91D8E51}" srcOrd="0" destOrd="0" parTransId="{25D96536-92C4-4B99-A76B-A98CB3909596}" sibTransId="{CC5B5D3C-E979-4E6B-994E-738DA0780EDC}"/>
    <dgm:cxn modelId="{A4F6E672-9383-4054-AEEE-57858DF8ABB0}" type="presOf" srcId="{F411A10A-5668-47E6-A510-F8CAA458FE53}" destId="{4BE523A0-0914-4F25-BB3C-8F631F5B4646}" srcOrd="0" destOrd="0" presId="urn:microsoft.com/office/officeart/2008/layout/LinedList"/>
    <dgm:cxn modelId="{023826A1-6C37-4653-987E-0E62F04258A7}" type="presOf" srcId="{F8C16F70-AF89-4F4A-931E-13B6B1E00E70}" destId="{F1442AA3-B904-4B96-8B57-834B9750D795}" srcOrd="0" destOrd="0" presId="urn:microsoft.com/office/officeart/2008/layout/LinedList"/>
    <dgm:cxn modelId="{3EDFAF58-5C37-48DB-A6CC-48DB82ECF229}" type="presOf" srcId="{18666B90-A5C9-4BDB-9BEF-5B7355085B64}" destId="{2C6D822A-4D7B-470E-B066-8A80FEEA8393}" srcOrd="0" destOrd="0" presId="urn:microsoft.com/office/officeart/2008/layout/LinedList"/>
    <dgm:cxn modelId="{B832CB48-31B1-4B3A-8C2D-997E433ECC6D}" type="presOf" srcId="{1A12E515-420A-4EAF-9D64-4F404DC1B5A1}" destId="{E4254394-94A3-4970-BB05-F66B14136262}" srcOrd="0" destOrd="0" presId="urn:microsoft.com/office/officeart/2008/layout/LinedList"/>
    <dgm:cxn modelId="{7BBC926F-D47E-4CA2-909F-788A9A58EB09}" srcId="{333CC909-1E5B-4804-A1E1-3110E9F5D013}" destId="{2F232328-F9E1-417E-9C16-0B54144C698E}" srcOrd="6" destOrd="0" parTransId="{7C62919F-8F19-4A74-814E-74B6CED7A336}" sibTransId="{6CF61AEE-C004-44A2-A303-39C88FCF4F37}"/>
    <dgm:cxn modelId="{C7F7D911-7713-45AC-90D9-3037B2F35994}" srcId="{333CC909-1E5B-4804-A1E1-3110E9F5D013}" destId="{64F98F6B-9E74-48F6-B023-9E994932409F}" srcOrd="1" destOrd="0" parTransId="{964483E5-0045-4AF1-95D3-E9E945778C97}" sibTransId="{B8D5BF93-13A9-4CE6-87B2-C9E3611B6376}"/>
    <dgm:cxn modelId="{9E0FA0DC-5816-4581-92E5-511B7FFF9363}" type="presOf" srcId="{61BEF86F-F658-40D6-AE70-C69BC93D94B1}" destId="{BB2B34E5-ABF6-4372-8FA5-E2C0C5AD1750}" srcOrd="0" destOrd="0" presId="urn:microsoft.com/office/officeart/2008/layout/LinedList"/>
    <dgm:cxn modelId="{CB80A719-373B-4691-9841-224B90BB7614}" srcId="{333CC909-1E5B-4804-A1E1-3110E9F5D013}" destId="{61BEF86F-F658-40D6-AE70-C69BC93D94B1}" srcOrd="2" destOrd="0" parTransId="{DDB6A2DF-85F7-43D2-9F3B-7747E1C8CC2D}" sibTransId="{3BDA6ABE-97C7-4B1E-8A03-F127659C8024}"/>
    <dgm:cxn modelId="{562CF293-2FC0-49FD-88E3-38BBB20501E0}" srcId="{18666B90-A5C9-4BDB-9BEF-5B7355085B64}" destId="{333CC909-1E5B-4804-A1E1-3110E9F5D013}" srcOrd="0" destOrd="0" parTransId="{EDAA22FA-43A8-4982-94AD-05C75153ABA5}" sibTransId="{9BC70A53-3250-4AC0-AC54-A34B6D5F4809}"/>
    <dgm:cxn modelId="{12A809FB-7610-4C41-AE36-03E719468879}" srcId="{333CC909-1E5B-4804-A1E1-3110E9F5D013}" destId="{1A12E515-420A-4EAF-9D64-4F404DC1B5A1}" srcOrd="5" destOrd="0" parTransId="{30C94FF3-4AA5-4B49-BC04-5A532DC3AD8E}" sibTransId="{CDFD1AB7-CA90-4949-934C-DA9710EB6DA0}"/>
    <dgm:cxn modelId="{886C7C06-A90D-4F30-91A0-65F8FC81848B}" srcId="{333CC909-1E5B-4804-A1E1-3110E9F5D013}" destId="{F411A10A-5668-47E6-A510-F8CAA458FE53}" srcOrd="3" destOrd="0" parTransId="{4B55CCC6-BCD3-495E-9982-727FB310546B}" sibTransId="{FBB93045-3873-4BF4-8E11-E455098B23FA}"/>
    <dgm:cxn modelId="{AC173AE8-5711-4AE9-8DFA-93205431B320}" type="presOf" srcId="{333CC909-1E5B-4804-A1E1-3110E9F5D013}" destId="{53620F34-2359-4EFD-8954-A0A007642BDF}" srcOrd="0" destOrd="0" presId="urn:microsoft.com/office/officeart/2008/layout/LinedList"/>
    <dgm:cxn modelId="{B37AFB26-B7F0-472B-B51C-BACF05FEF9E1}" srcId="{333CC909-1E5B-4804-A1E1-3110E9F5D013}" destId="{F8C16F70-AF89-4F4A-931E-13B6B1E00E70}" srcOrd="4" destOrd="0" parTransId="{9091F6C8-092E-4C17-A2A3-9EFBA8BE479C}" sibTransId="{8A0970E5-18A5-447F-838E-15DF16CBA463}"/>
    <dgm:cxn modelId="{E3EECADC-79AB-4629-AD29-75486A79ABA6}" type="presOf" srcId="{64F98F6B-9E74-48F6-B023-9E994932409F}" destId="{02AA2A4D-07D1-4967-A22E-412881063B98}" srcOrd="0" destOrd="0" presId="urn:microsoft.com/office/officeart/2008/layout/LinedList"/>
    <dgm:cxn modelId="{5E810B04-5E1F-4AC4-88B7-65BCDCF8C6D1}" type="presOf" srcId="{2FAC1B44-F930-4366-AB7D-F5C2E91D8E51}" destId="{B3EA13F7-024A-43D6-8B1A-FD1E17BFFCC6}" srcOrd="0" destOrd="0" presId="urn:microsoft.com/office/officeart/2008/layout/LinedList"/>
    <dgm:cxn modelId="{A13D89CF-94CD-421F-9CCE-3655E2EBFC09}" type="presParOf" srcId="{2C6D822A-4D7B-470E-B066-8A80FEEA8393}" destId="{22A39EBA-08AF-4554-A26D-3519853405DA}" srcOrd="0" destOrd="0" presId="urn:microsoft.com/office/officeart/2008/layout/LinedList"/>
    <dgm:cxn modelId="{3BDCC5FA-84A1-496D-87BF-5344829FF0F4}" type="presParOf" srcId="{2C6D822A-4D7B-470E-B066-8A80FEEA8393}" destId="{25529A42-66B7-499D-A3FB-E0C2692CCA65}" srcOrd="1" destOrd="0" presId="urn:microsoft.com/office/officeart/2008/layout/LinedList"/>
    <dgm:cxn modelId="{8ECAD884-BD06-4F35-865A-908267AA11D6}" type="presParOf" srcId="{25529A42-66B7-499D-A3FB-E0C2692CCA65}" destId="{53620F34-2359-4EFD-8954-A0A007642BDF}" srcOrd="0" destOrd="0" presId="urn:microsoft.com/office/officeart/2008/layout/LinedList"/>
    <dgm:cxn modelId="{8FE76519-4040-4007-9850-B424D1144887}" type="presParOf" srcId="{25529A42-66B7-499D-A3FB-E0C2692CCA65}" destId="{90CB5B95-E655-45BB-A532-EE84939F7A2B}" srcOrd="1" destOrd="0" presId="urn:microsoft.com/office/officeart/2008/layout/LinedList"/>
    <dgm:cxn modelId="{5596CE4C-D453-41D0-A63E-54DCF5EA905C}" type="presParOf" srcId="{90CB5B95-E655-45BB-A532-EE84939F7A2B}" destId="{F253098E-659F-4933-8243-4CC01DD798E6}" srcOrd="0" destOrd="0" presId="urn:microsoft.com/office/officeart/2008/layout/LinedList"/>
    <dgm:cxn modelId="{2572200C-5E2C-4A9C-B5A2-40E0DF40C384}" type="presParOf" srcId="{90CB5B95-E655-45BB-A532-EE84939F7A2B}" destId="{0EC44497-9018-4AF8-BB12-C3E8212BB9CD}" srcOrd="1" destOrd="0" presId="urn:microsoft.com/office/officeart/2008/layout/LinedList"/>
    <dgm:cxn modelId="{59E4A381-36F3-4397-B30D-EB99AD9AF8F7}" type="presParOf" srcId="{0EC44497-9018-4AF8-BB12-C3E8212BB9CD}" destId="{5A8FC424-871A-44AD-9BCD-74202F796F57}" srcOrd="0" destOrd="0" presId="urn:microsoft.com/office/officeart/2008/layout/LinedList"/>
    <dgm:cxn modelId="{CED9719F-FBFF-4004-91EE-E70DA4020F7C}" type="presParOf" srcId="{0EC44497-9018-4AF8-BB12-C3E8212BB9CD}" destId="{B3EA13F7-024A-43D6-8B1A-FD1E17BFFCC6}" srcOrd="1" destOrd="0" presId="urn:microsoft.com/office/officeart/2008/layout/LinedList"/>
    <dgm:cxn modelId="{2C63199F-C71C-4505-AAB1-E55D4E2493A7}" type="presParOf" srcId="{0EC44497-9018-4AF8-BB12-C3E8212BB9CD}" destId="{7BC064F6-6A6B-4609-B0C1-52C6C72E8FF2}" srcOrd="2" destOrd="0" presId="urn:microsoft.com/office/officeart/2008/layout/LinedList"/>
    <dgm:cxn modelId="{AFED905E-4C62-4F07-BD7B-8845D41041F2}" type="presParOf" srcId="{90CB5B95-E655-45BB-A532-EE84939F7A2B}" destId="{6A288AFE-59B9-40E1-BF59-ECAE6BC24545}" srcOrd="2" destOrd="0" presId="urn:microsoft.com/office/officeart/2008/layout/LinedList"/>
    <dgm:cxn modelId="{05AF5544-A6CA-466A-8181-236D5EF2A2A7}" type="presParOf" srcId="{90CB5B95-E655-45BB-A532-EE84939F7A2B}" destId="{5EDF0F12-A176-4BB1-86AE-C5468894F95C}" srcOrd="3" destOrd="0" presId="urn:microsoft.com/office/officeart/2008/layout/LinedList"/>
    <dgm:cxn modelId="{023D1047-5B6A-4857-B62F-6BAB924550A8}" type="presParOf" srcId="{90CB5B95-E655-45BB-A532-EE84939F7A2B}" destId="{CD08BCA0-C0FE-4166-B9DA-719169DFAEAF}" srcOrd="4" destOrd="0" presId="urn:microsoft.com/office/officeart/2008/layout/LinedList"/>
    <dgm:cxn modelId="{CA114939-B52E-442D-BCD0-DC277A293681}" type="presParOf" srcId="{CD08BCA0-C0FE-4166-B9DA-719169DFAEAF}" destId="{C54E2C1C-48D2-4F11-93F3-DD1CE5186DD5}" srcOrd="0" destOrd="0" presId="urn:microsoft.com/office/officeart/2008/layout/LinedList"/>
    <dgm:cxn modelId="{545E2D83-937B-4873-8BD1-2281244B7BE5}" type="presParOf" srcId="{CD08BCA0-C0FE-4166-B9DA-719169DFAEAF}" destId="{02AA2A4D-07D1-4967-A22E-412881063B98}" srcOrd="1" destOrd="0" presId="urn:microsoft.com/office/officeart/2008/layout/LinedList"/>
    <dgm:cxn modelId="{CB63A404-F05A-4443-A97F-8D26ADB145D4}" type="presParOf" srcId="{CD08BCA0-C0FE-4166-B9DA-719169DFAEAF}" destId="{FBFF6BFD-E04E-4350-B341-D8A36FA7A1BA}" srcOrd="2" destOrd="0" presId="urn:microsoft.com/office/officeart/2008/layout/LinedList"/>
    <dgm:cxn modelId="{1F435AB7-B740-41A3-B0F2-617619BD9ADD}" type="presParOf" srcId="{90CB5B95-E655-45BB-A532-EE84939F7A2B}" destId="{50C593BA-D889-4A2A-90EB-F5A6FAE1076C}" srcOrd="5" destOrd="0" presId="urn:microsoft.com/office/officeart/2008/layout/LinedList"/>
    <dgm:cxn modelId="{2F372446-11C2-4589-8318-BD60E8B12EAB}" type="presParOf" srcId="{90CB5B95-E655-45BB-A532-EE84939F7A2B}" destId="{8E18DE9B-CA32-4859-A95E-3439EA68B274}" srcOrd="6" destOrd="0" presId="urn:microsoft.com/office/officeart/2008/layout/LinedList"/>
    <dgm:cxn modelId="{8A48D02C-3F75-4B29-8634-94AC7B0521E3}" type="presParOf" srcId="{90CB5B95-E655-45BB-A532-EE84939F7A2B}" destId="{ECF145B1-5834-406D-A6B5-883DE59FD395}" srcOrd="7" destOrd="0" presId="urn:microsoft.com/office/officeart/2008/layout/LinedList"/>
    <dgm:cxn modelId="{D368BC8B-8215-4E88-A99F-9F7DB5C90017}" type="presParOf" srcId="{ECF145B1-5834-406D-A6B5-883DE59FD395}" destId="{7FF9FE8A-64F4-4AC8-B7E7-5CC5DFAE7F84}" srcOrd="0" destOrd="0" presId="urn:microsoft.com/office/officeart/2008/layout/LinedList"/>
    <dgm:cxn modelId="{A88C2D8C-0F9B-48C4-9BFA-C7E1B4D03A60}" type="presParOf" srcId="{ECF145B1-5834-406D-A6B5-883DE59FD395}" destId="{BB2B34E5-ABF6-4372-8FA5-E2C0C5AD1750}" srcOrd="1" destOrd="0" presId="urn:microsoft.com/office/officeart/2008/layout/LinedList"/>
    <dgm:cxn modelId="{3A246ADD-2C3B-4940-B0AC-BC3870561D94}" type="presParOf" srcId="{ECF145B1-5834-406D-A6B5-883DE59FD395}" destId="{59B4B37F-3758-4D04-AD41-6B96383271BE}" srcOrd="2" destOrd="0" presId="urn:microsoft.com/office/officeart/2008/layout/LinedList"/>
    <dgm:cxn modelId="{009EBE94-8ADB-4809-B047-42E271B4E196}" type="presParOf" srcId="{90CB5B95-E655-45BB-A532-EE84939F7A2B}" destId="{B498985F-2922-41C6-A188-574ADEA5AE68}" srcOrd="8" destOrd="0" presId="urn:microsoft.com/office/officeart/2008/layout/LinedList"/>
    <dgm:cxn modelId="{C8A1D352-C719-4E93-A9F9-0950AA2A3085}" type="presParOf" srcId="{90CB5B95-E655-45BB-A532-EE84939F7A2B}" destId="{59632BB3-C2B1-4C25-8713-E1C319945834}" srcOrd="9" destOrd="0" presId="urn:microsoft.com/office/officeart/2008/layout/LinedList"/>
    <dgm:cxn modelId="{A9C5AF35-B636-4D54-B24A-A3FF680737B6}" type="presParOf" srcId="{90CB5B95-E655-45BB-A532-EE84939F7A2B}" destId="{E6EAB70A-2EB9-4792-A8A8-AE23503D48D4}" srcOrd="10" destOrd="0" presId="urn:microsoft.com/office/officeart/2008/layout/LinedList"/>
    <dgm:cxn modelId="{68408BCF-10D8-4BE6-A482-27EB3212B2B6}" type="presParOf" srcId="{E6EAB70A-2EB9-4792-A8A8-AE23503D48D4}" destId="{9931A3E7-5E39-4C4E-A93B-D4EE91CCFF60}" srcOrd="0" destOrd="0" presId="urn:microsoft.com/office/officeart/2008/layout/LinedList"/>
    <dgm:cxn modelId="{E7B477CF-09FF-46D3-9C34-92CE0CAF1225}" type="presParOf" srcId="{E6EAB70A-2EB9-4792-A8A8-AE23503D48D4}" destId="{4BE523A0-0914-4F25-BB3C-8F631F5B4646}" srcOrd="1" destOrd="0" presId="urn:microsoft.com/office/officeart/2008/layout/LinedList"/>
    <dgm:cxn modelId="{FCDDCDA7-C6CE-4160-9581-021905834865}" type="presParOf" srcId="{E6EAB70A-2EB9-4792-A8A8-AE23503D48D4}" destId="{D7732D1A-F27D-41C8-9EF1-75CAC819F5D2}" srcOrd="2" destOrd="0" presId="urn:microsoft.com/office/officeart/2008/layout/LinedList"/>
    <dgm:cxn modelId="{9DB05D75-AAF5-49C1-82D8-DE275437DA1C}" type="presParOf" srcId="{90CB5B95-E655-45BB-A532-EE84939F7A2B}" destId="{BE4E4255-83F0-41D0-8698-95943740CD97}" srcOrd="11" destOrd="0" presId="urn:microsoft.com/office/officeart/2008/layout/LinedList"/>
    <dgm:cxn modelId="{DA3AD56D-D37A-45E2-B6C2-7354D8C975C1}" type="presParOf" srcId="{90CB5B95-E655-45BB-A532-EE84939F7A2B}" destId="{66FC114E-74AD-4450-A31C-69C3BC6B943E}" srcOrd="12" destOrd="0" presId="urn:microsoft.com/office/officeart/2008/layout/LinedList"/>
    <dgm:cxn modelId="{B74FD69B-CED1-40FB-87C7-B9F0AE2151F8}" type="presParOf" srcId="{90CB5B95-E655-45BB-A532-EE84939F7A2B}" destId="{E188778B-4D71-497F-BBF8-5481348FC6F2}" srcOrd="13" destOrd="0" presId="urn:microsoft.com/office/officeart/2008/layout/LinedList"/>
    <dgm:cxn modelId="{67C91196-D7F4-4A07-9B0F-2444D0A28BC3}" type="presParOf" srcId="{E188778B-4D71-497F-BBF8-5481348FC6F2}" destId="{72C1AABF-11F8-402A-8F01-12843776B5FC}" srcOrd="0" destOrd="0" presId="urn:microsoft.com/office/officeart/2008/layout/LinedList"/>
    <dgm:cxn modelId="{0C9B03D4-E320-4B21-9542-98333C08E0DF}" type="presParOf" srcId="{E188778B-4D71-497F-BBF8-5481348FC6F2}" destId="{F1442AA3-B904-4B96-8B57-834B9750D795}" srcOrd="1" destOrd="0" presId="urn:microsoft.com/office/officeart/2008/layout/LinedList"/>
    <dgm:cxn modelId="{A48932C9-0802-43A4-87C8-BB473A6117BC}" type="presParOf" srcId="{E188778B-4D71-497F-BBF8-5481348FC6F2}" destId="{DDE88D3D-DE60-4D90-8616-457B7DB534B8}" srcOrd="2" destOrd="0" presId="urn:microsoft.com/office/officeart/2008/layout/LinedList"/>
    <dgm:cxn modelId="{83507579-A542-4A03-896E-F93C6DD0D3D5}" type="presParOf" srcId="{90CB5B95-E655-45BB-A532-EE84939F7A2B}" destId="{2DAFB629-49F1-4FEF-8A45-E1FC17A8D49B}" srcOrd="14" destOrd="0" presId="urn:microsoft.com/office/officeart/2008/layout/LinedList"/>
    <dgm:cxn modelId="{D3D07C9F-9F61-4990-AF37-E4C80E7DC923}" type="presParOf" srcId="{90CB5B95-E655-45BB-A532-EE84939F7A2B}" destId="{DD7C8332-6C96-4DF9-B45A-0ED10B33A158}" srcOrd="15" destOrd="0" presId="urn:microsoft.com/office/officeart/2008/layout/LinedList"/>
    <dgm:cxn modelId="{C35391A2-3659-46FA-A165-D4D8DB17FFB1}" type="presParOf" srcId="{90CB5B95-E655-45BB-A532-EE84939F7A2B}" destId="{B8A67443-1385-4FB2-8940-12F4147942BB}" srcOrd="16" destOrd="0" presId="urn:microsoft.com/office/officeart/2008/layout/LinedList"/>
    <dgm:cxn modelId="{C8F0BB9A-B8DC-4CF0-90D6-3A380124835A}" type="presParOf" srcId="{B8A67443-1385-4FB2-8940-12F4147942BB}" destId="{9A3D1707-391D-4F72-8089-681B2524F955}" srcOrd="0" destOrd="0" presId="urn:microsoft.com/office/officeart/2008/layout/LinedList"/>
    <dgm:cxn modelId="{D68233B0-3457-45B8-BF2A-C4FAECBB38BA}" type="presParOf" srcId="{B8A67443-1385-4FB2-8940-12F4147942BB}" destId="{E4254394-94A3-4970-BB05-F66B14136262}" srcOrd="1" destOrd="0" presId="urn:microsoft.com/office/officeart/2008/layout/LinedList"/>
    <dgm:cxn modelId="{7A9B279E-05B7-42D3-B9FA-DCE96128E2C1}" type="presParOf" srcId="{B8A67443-1385-4FB2-8940-12F4147942BB}" destId="{664072A2-B24B-413E-B079-29CD09301E23}" srcOrd="2" destOrd="0" presId="urn:microsoft.com/office/officeart/2008/layout/LinedList"/>
    <dgm:cxn modelId="{04B02B65-53C1-4147-B4AE-3343248569D1}" type="presParOf" srcId="{90CB5B95-E655-45BB-A532-EE84939F7A2B}" destId="{20F02824-1313-4D73-B956-4AB5945705E2}" srcOrd="17" destOrd="0" presId="urn:microsoft.com/office/officeart/2008/layout/LinedList"/>
    <dgm:cxn modelId="{937EFF7D-B583-4DFF-8591-C4AD44B6AD12}" type="presParOf" srcId="{90CB5B95-E655-45BB-A532-EE84939F7A2B}" destId="{1F8B23E1-EE46-4A85-909C-A602FF355836}" srcOrd="18" destOrd="0" presId="urn:microsoft.com/office/officeart/2008/layout/LinedList"/>
    <dgm:cxn modelId="{2AE31F9F-63B2-4DCC-B852-E336000A5C85}" type="presParOf" srcId="{90CB5B95-E655-45BB-A532-EE84939F7A2B}" destId="{310D0B59-D45E-42A7-B6A0-08B9385CF34F}" srcOrd="19" destOrd="0" presId="urn:microsoft.com/office/officeart/2008/layout/LinedList"/>
    <dgm:cxn modelId="{2A47610E-9A7B-4FCD-8D2D-DFD8F99D2DC1}" type="presParOf" srcId="{310D0B59-D45E-42A7-B6A0-08B9385CF34F}" destId="{4F23B94A-BACE-4995-A77F-4FD2DF21F21A}" srcOrd="0" destOrd="0" presId="urn:microsoft.com/office/officeart/2008/layout/LinedList"/>
    <dgm:cxn modelId="{5EF25AFC-5336-4352-868E-550CE0D55DA0}" type="presParOf" srcId="{310D0B59-D45E-42A7-B6A0-08B9385CF34F}" destId="{49E6A0EB-B048-4878-BD3D-924D84DFECB6}" srcOrd="1" destOrd="0" presId="urn:microsoft.com/office/officeart/2008/layout/LinedList"/>
    <dgm:cxn modelId="{ACAC52A5-A8D4-4A03-BFE8-BC68D5BABC24}" type="presParOf" srcId="{310D0B59-D45E-42A7-B6A0-08B9385CF34F}" destId="{C4D14AE1-A792-4FA8-815A-CF4E6149C6FE}" srcOrd="2" destOrd="0" presId="urn:microsoft.com/office/officeart/2008/layout/LinedList"/>
    <dgm:cxn modelId="{FE382D46-18B1-4C07-9AD2-2C125042EE1B}" type="presParOf" srcId="{90CB5B95-E655-45BB-A532-EE84939F7A2B}" destId="{47129569-6DED-4D16-BB26-A8686055D51F}" srcOrd="20" destOrd="0" presId="urn:microsoft.com/office/officeart/2008/layout/LinedList"/>
    <dgm:cxn modelId="{B4F13D82-E285-4924-9718-46B6511D0B21}" type="presParOf" srcId="{90CB5B95-E655-45BB-A532-EE84939F7A2B}" destId="{23DFB73B-9746-464D-A209-E2A976FCA735}"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FE7C191-5EDE-49DD-B78B-6AADC51506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3313DB4-8D8A-42B1-B56E-87BB7AD40ED4}">
      <dgm:prSet/>
      <dgm:spPr>
        <a:solidFill>
          <a:schemeClr val="tx2"/>
        </a:solidFill>
      </dgm:spPr>
      <dgm:t>
        <a:bodyPr/>
        <a:lstStyle/>
        <a:p>
          <a:pPr algn="ctr" rtl="0"/>
          <a:r>
            <a:rPr lang="ru-RU" dirty="0" err="1" smtClean="0"/>
            <a:t>Махсус</a:t>
          </a:r>
          <a:r>
            <a:rPr lang="ru-RU" dirty="0" smtClean="0"/>
            <a:t> </a:t>
          </a:r>
          <a:r>
            <a:rPr lang="ru-RU" dirty="0" err="1" smtClean="0"/>
            <a:t>бўлинма</a:t>
          </a:r>
          <a:endParaRPr lang="ru-RU" dirty="0">
            <a:latin typeface="Times New Roman" panose="02020603050405020304" pitchFamily="18" charset="0"/>
            <a:cs typeface="Times New Roman" panose="02020603050405020304" pitchFamily="18" charset="0"/>
          </a:endParaRPr>
        </a:p>
      </dgm:t>
    </dgm:pt>
    <dgm:pt modelId="{DF73C39F-EA15-4ACE-9C23-E76B4BEEFF75}" type="parTrans" cxnId="{BD1F7859-2231-434B-A482-9859C43C28C4}">
      <dgm:prSet/>
      <dgm:spPr/>
      <dgm:t>
        <a:bodyPr/>
        <a:lstStyle/>
        <a:p>
          <a:pPr algn="ctr"/>
          <a:endParaRPr lang="ru-RU"/>
        </a:p>
      </dgm:t>
    </dgm:pt>
    <dgm:pt modelId="{DAFCA37A-C88B-4C55-8F49-86C962EA1699}" type="sibTrans" cxnId="{BD1F7859-2231-434B-A482-9859C43C28C4}">
      <dgm:prSet/>
      <dgm:spPr/>
      <dgm:t>
        <a:bodyPr/>
        <a:lstStyle/>
        <a:p>
          <a:pPr algn="ctr"/>
          <a:endParaRPr lang="ru-RU"/>
        </a:p>
      </dgm:t>
    </dgm:pt>
    <dgm:pt modelId="{60037957-AA8B-4992-B248-7787480008F2}" type="pres">
      <dgm:prSet presAssocID="{4FE7C191-5EDE-49DD-B78B-6AADC515061A}" presName="linear" presStyleCnt="0">
        <dgm:presLayoutVars>
          <dgm:animLvl val="lvl"/>
          <dgm:resizeHandles val="exact"/>
        </dgm:presLayoutVars>
      </dgm:prSet>
      <dgm:spPr/>
      <dgm:t>
        <a:bodyPr/>
        <a:lstStyle/>
        <a:p>
          <a:endParaRPr lang="ru-RU"/>
        </a:p>
      </dgm:t>
    </dgm:pt>
    <dgm:pt modelId="{D799D8F2-6238-4234-B929-EB99E3B6A14D}" type="pres">
      <dgm:prSet presAssocID="{B3313DB4-8D8A-42B1-B56E-87BB7AD40ED4}" presName="parentText" presStyleLbl="node1" presStyleIdx="0" presStyleCnt="1" custLinFactNeighborX="13977" custLinFactNeighborY="-21378">
        <dgm:presLayoutVars>
          <dgm:chMax val="0"/>
          <dgm:bulletEnabled val="1"/>
        </dgm:presLayoutVars>
      </dgm:prSet>
      <dgm:spPr/>
      <dgm:t>
        <a:bodyPr/>
        <a:lstStyle/>
        <a:p>
          <a:endParaRPr lang="ru-RU"/>
        </a:p>
      </dgm:t>
    </dgm:pt>
  </dgm:ptLst>
  <dgm:cxnLst>
    <dgm:cxn modelId="{BD1F7859-2231-434B-A482-9859C43C28C4}" srcId="{4FE7C191-5EDE-49DD-B78B-6AADC515061A}" destId="{B3313DB4-8D8A-42B1-B56E-87BB7AD40ED4}" srcOrd="0" destOrd="0" parTransId="{DF73C39F-EA15-4ACE-9C23-E76B4BEEFF75}" sibTransId="{DAFCA37A-C88B-4C55-8F49-86C962EA1699}"/>
    <dgm:cxn modelId="{EE23B650-DD24-40C0-B659-F81B5DD0A15D}" type="presOf" srcId="{4FE7C191-5EDE-49DD-B78B-6AADC515061A}" destId="{60037957-AA8B-4992-B248-7787480008F2}" srcOrd="0" destOrd="0" presId="urn:microsoft.com/office/officeart/2005/8/layout/vList2"/>
    <dgm:cxn modelId="{287FAAE4-4B4C-4142-B605-3D814237293E}" type="presOf" srcId="{B3313DB4-8D8A-42B1-B56E-87BB7AD40ED4}" destId="{D799D8F2-6238-4234-B929-EB99E3B6A14D}" srcOrd="0" destOrd="0" presId="urn:microsoft.com/office/officeart/2005/8/layout/vList2"/>
    <dgm:cxn modelId="{13014FAD-8CF8-4D9C-8EDB-A39A1586802E}" type="presParOf" srcId="{60037957-AA8B-4992-B248-7787480008F2}" destId="{D799D8F2-6238-4234-B929-EB99E3B6A14D}" srcOrd="0" destOrd="0" presId="urn:microsoft.com/office/officeart/2005/8/layout/vList2"/>
  </dgm:cxnLst>
  <dgm:bg>
    <a:solidFill>
      <a:schemeClr val="tx2"/>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6B0A4E0-80C9-4959-B75C-B32E0925C7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9672098-426D-40DA-9AD4-8520BD4A8B28}">
      <dgm:prSet custT="1"/>
      <dgm:spPr>
        <a:solidFill>
          <a:srgbClr val="002060"/>
        </a:solidFill>
      </dgm:spPr>
      <dgm:t>
        <a:bodyPr/>
        <a:lstStyle/>
        <a:p>
          <a:pPr algn="ctr" rtl="0"/>
          <a:r>
            <a:rPr lang="ru-RU" sz="2400" dirty="0" err="1" smtClean="0"/>
            <a:t>Манфаатлар</a:t>
          </a:r>
          <a:r>
            <a:rPr lang="ru-RU" sz="2400" dirty="0" smtClean="0"/>
            <a:t> </a:t>
          </a:r>
          <a:r>
            <a:rPr lang="ru-RU" sz="2400" dirty="0" err="1" smtClean="0"/>
            <a:t>тўқнашувини</a:t>
          </a:r>
          <a:r>
            <a:rPr lang="ru-RU" sz="2400" dirty="0" smtClean="0"/>
            <a:t> </a:t>
          </a:r>
          <a:r>
            <a:rPr lang="ru-RU" sz="2400" dirty="0" err="1" smtClean="0"/>
            <a:t>аниқлаш</a:t>
          </a:r>
          <a:endParaRPr lang="ru-RU" sz="2400" dirty="0">
            <a:latin typeface="Times New Roman" panose="02020603050405020304" pitchFamily="18" charset="0"/>
            <a:cs typeface="Times New Roman" panose="02020603050405020304" pitchFamily="18" charset="0"/>
          </a:endParaRPr>
        </a:p>
      </dgm:t>
    </dgm:pt>
    <dgm:pt modelId="{87C39555-DBEA-4B43-8907-7C85C36ED420}" type="parTrans" cxnId="{AE43FF7B-9048-4832-A300-782BBA096F02}">
      <dgm:prSet/>
      <dgm:spPr/>
      <dgm:t>
        <a:bodyPr/>
        <a:lstStyle/>
        <a:p>
          <a:endParaRPr lang="ru-RU" sz="2400"/>
        </a:p>
      </dgm:t>
    </dgm:pt>
    <dgm:pt modelId="{C73892BF-EC4F-41B7-ABDC-5A8B9A7EC371}" type="sibTrans" cxnId="{AE43FF7B-9048-4832-A300-782BBA096F02}">
      <dgm:prSet/>
      <dgm:spPr/>
      <dgm:t>
        <a:bodyPr/>
        <a:lstStyle/>
        <a:p>
          <a:endParaRPr lang="ru-RU" sz="2400"/>
        </a:p>
      </dgm:t>
    </dgm:pt>
    <dgm:pt modelId="{092AD785-4F35-4142-AC8B-8F92CFB27241}" type="pres">
      <dgm:prSet presAssocID="{26B0A4E0-80C9-4959-B75C-B32E0925C72E}" presName="linear" presStyleCnt="0">
        <dgm:presLayoutVars>
          <dgm:animLvl val="lvl"/>
          <dgm:resizeHandles val="exact"/>
        </dgm:presLayoutVars>
      </dgm:prSet>
      <dgm:spPr/>
      <dgm:t>
        <a:bodyPr/>
        <a:lstStyle/>
        <a:p>
          <a:endParaRPr lang="ru-RU"/>
        </a:p>
      </dgm:t>
    </dgm:pt>
    <dgm:pt modelId="{933D76D5-AC0E-409E-86F3-C5831BDC5691}" type="pres">
      <dgm:prSet presAssocID="{09672098-426D-40DA-9AD4-8520BD4A8B28}" presName="parentText" presStyleLbl="node1" presStyleIdx="0" presStyleCnt="1" custLinFactNeighborX="-469" custLinFactNeighborY="-38193">
        <dgm:presLayoutVars>
          <dgm:chMax val="0"/>
          <dgm:bulletEnabled val="1"/>
        </dgm:presLayoutVars>
      </dgm:prSet>
      <dgm:spPr/>
      <dgm:t>
        <a:bodyPr/>
        <a:lstStyle/>
        <a:p>
          <a:endParaRPr lang="ru-RU"/>
        </a:p>
      </dgm:t>
    </dgm:pt>
  </dgm:ptLst>
  <dgm:cxnLst>
    <dgm:cxn modelId="{AE43FF7B-9048-4832-A300-782BBA096F02}" srcId="{26B0A4E0-80C9-4959-B75C-B32E0925C72E}" destId="{09672098-426D-40DA-9AD4-8520BD4A8B28}" srcOrd="0" destOrd="0" parTransId="{87C39555-DBEA-4B43-8907-7C85C36ED420}" sibTransId="{C73892BF-EC4F-41B7-ABDC-5A8B9A7EC371}"/>
    <dgm:cxn modelId="{0997DE55-F14A-4D82-9878-8855F0A84DD5}" type="presOf" srcId="{09672098-426D-40DA-9AD4-8520BD4A8B28}" destId="{933D76D5-AC0E-409E-86F3-C5831BDC5691}" srcOrd="0" destOrd="0" presId="urn:microsoft.com/office/officeart/2005/8/layout/vList2"/>
    <dgm:cxn modelId="{F0BEB278-1F9B-4E87-BDEF-EF27A6C20931}" type="presOf" srcId="{26B0A4E0-80C9-4959-B75C-B32E0925C72E}" destId="{092AD785-4F35-4142-AC8B-8F92CFB27241}" srcOrd="0" destOrd="0" presId="urn:microsoft.com/office/officeart/2005/8/layout/vList2"/>
    <dgm:cxn modelId="{D14F9278-2C2E-46E3-819B-BAC76E684204}" type="presParOf" srcId="{092AD785-4F35-4142-AC8B-8F92CFB27241}" destId="{933D76D5-AC0E-409E-86F3-C5831BDC569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B096069-2266-44EC-B6DF-1FB0E52E7C0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4A109D1A-C306-44B3-A2D2-E7F5946D2017}">
      <dgm:prSet custT="1"/>
      <dgm:spPr/>
      <dgm:t>
        <a:bodyPr/>
        <a:lstStyle/>
        <a:p>
          <a:pPr rtl="0"/>
          <a:r>
            <a:rPr lang="uz-Cyrl-UZ" sz="2800" dirty="0" smtClean="0"/>
            <a:t>Манбалар</a:t>
          </a:r>
          <a:r>
            <a:rPr lang="uz-Cyrl-UZ" sz="3600" dirty="0" smtClean="0"/>
            <a:t>:</a:t>
          </a:r>
          <a:endParaRPr lang="ru-RU" sz="3600" dirty="0"/>
        </a:p>
      </dgm:t>
    </dgm:pt>
    <dgm:pt modelId="{1E48A7DA-AEB8-47BC-BDBA-70CE7C3A9C6B}" type="parTrans" cxnId="{1B333302-D59E-489F-9FFB-F189D1F7CCEA}">
      <dgm:prSet/>
      <dgm:spPr/>
      <dgm:t>
        <a:bodyPr/>
        <a:lstStyle/>
        <a:p>
          <a:endParaRPr lang="ru-RU" sz="2000"/>
        </a:p>
      </dgm:t>
    </dgm:pt>
    <dgm:pt modelId="{EAB845A1-410E-4B69-990B-F41393B92C46}" type="sibTrans" cxnId="{1B333302-D59E-489F-9FFB-F189D1F7CCEA}">
      <dgm:prSet/>
      <dgm:spPr/>
      <dgm:t>
        <a:bodyPr/>
        <a:lstStyle/>
        <a:p>
          <a:endParaRPr lang="ru-RU" sz="2000"/>
        </a:p>
      </dgm:t>
    </dgm:pt>
    <dgm:pt modelId="{F35A4187-9BBF-4D25-97D4-29927ABE4508}">
      <dgm:prSet custT="1"/>
      <dgm:spPr/>
      <dgm:t>
        <a:bodyPr/>
        <a:lstStyle/>
        <a:p>
          <a:pPr rtl="0"/>
          <a:r>
            <a:rPr lang="ru-RU" sz="1600" dirty="0" err="1" smtClean="0"/>
            <a:t>Эҳтимолий</a:t>
          </a:r>
          <a:r>
            <a:rPr lang="ru-RU" sz="1600" dirty="0" smtClean="0"/>
            <a:t> </a:t>
          </a:r>
          <a:r>
            <a:rPr lang="ru-RU" sz="1600" dirty="0" err="1" smtClean="0"/>
            <a:t>манфаатлар</a:t>
          </a:r>
          <a:r>
            <a:rPr lang="ru-RU" sz="1600" dirty="0" smtClean="0"/>
            <a:t> </a:t>
          </a:r>
          <a:r>
            <a:rPr lang="ru-RU" sz="1600" dirty="0" err="1" smtClean="0"/>
            <a:t>тўқнашуви</a:t>
          </a:r>
          <a:r>
            <a:rPr lang="ru-RU" sz="1600" dirty="0" smtClean="0"/>
            <a:t> </a:t>
          </a:r>
          <a:r>
            <a:rPr lang="ru-RU" sz="1600" dirty="0" err="1" smtClean="0"/>
            <a:t>тўғрисидаги</a:t>
          </a:r>
          <a:r>
            <a:rPr lang="ru-RU" sz="1600" dirty="0" smtClean="0"/>
            <a:t> декларация;</a:t>
          </a:r>
          <a:endParaRPr lang="ru-RU" sz="1600" dirty="0"/>
        </a:p>
      </dgm:t>
    </dgm:pt>
    <dgm:pt modelId="{CB1A4C95-D36F-4E37-A7EA-02E8FA6EF317}" type="parTrans" cxnId="{12E9068D-4AF5-4225-B6FA-321638AFCA8E}">
      <dgm:prSet/>
      <dgm:spPr/>
      <dgm:t>
        <a:bodyPr/>
        <a:lstStyle/>
        <a:p>
          <a:endParaRPr lang="ru-RU" sz="2000"/>
        </a:p>
      </dgm:t>
    </dgm:pt>
    <dgm:pt modelId="{4D5AD949-BC0C-49CB-A33C-AEEB5E176B79}" type="sibTrans" cxnId="{12E9068D-4AF5-4225-B6FA-321638AFCA8E}">
      <dgm:prSet/>
      <dgm:spPr/>
      <dgm:t>
        <a:bodyPr/>
        <a:lstStyle/>
        <a:p>
          <a:endParaRPr lang="ru-RU" sz="2000"/>
        </a:p>
      </dgm:t>
    </dgm:pt>
    <dgm:pt modelId="{E5D7FA07-E16C-46F2-91F0-B643C825F5B7}">
      <dgm:prSet custT="1"/>
      <dgm:spPr/>
      <dgm:t>
        <a:bodyPr/>
        <a:lstStyle/>
        <a:p>
          <a:pPr rtl="0"/>
          <a:r>
            <a:rPr lang="uz-Cyrl-UZ" sz="1600" dirty="0" smtClean="0"/>
            <a:t>Тижорат таклифлар, харид комиссияси мажлисларининг баённомаларида, тузилган шартномалар;</a:t>
          </a:r>
          <a:endParaRPr lang="ru-RU" sz="1600" dirty="0"/>
        </a:p>
      </dgm:t>
    </dgm:pt>
    <dgm:pt modelId="{101B9076-3F34-4CCB-A0F6-FD5E7C62C4F7}" type="parTrans" cxnId="{30AF0521-9353-4BAB-ABBB-4A5AD2E5DFEC}">
      <dgm:prSet/>
      <dgm:spPr/>
      <dgm:t>
        <a:bodyPr/>
        <a:lstStyle/>
        <a:p>
          <a:endParaRPr lang="ru-RU" sz="2000"/>
        </a:p>
      </dgm:t>
    </dgm:pt>
    <dgm:pt modelId="{55C0FE10-8CFC-4CEA-9703-F62D45812847}" type="sibTrans" cxnId="{30AF0521-9353-4BAB-ABBB-4A5AD2E5DFEC}">
      <dgm:prSet/>
      <dgm:spPr/>
      <dgm:t>
        <a:bodyPr/>
        <a:lstStyle/>
        <a:p>
          <a:endParaRPr lang="ru-RU" sz="2000"/>
        </a:p>
      </dgm:t>
    </dgm:pt>
    <dgm:pt modelId="{65AADEF8-D607-4579-BB3D-58E64321CAD3}">
      <dgm:prSet custT="1"/>
      <dgm:spPr/>
      <dgm:t>
        <a:bodyPr/>
        <a:lstStyle/>
        <a:p>
          <a:pPr rtl="0"/>
          <a:r>
            <a:rPr lang="uz-Cyrl-UZ" sz="1600" dirty="0" smtClean="0"/>
            <a:t>Жисмоний ва юридик шахсларнинг мурожаатларидан ёки хабарларидан;</a:t>
          </a:r>
          <a:endParaRPr lang="ru-RU" sz="1600" dirty="0"/>
        </a:p>
      </dgm:t>
    </dgm:pt>
    <dgm:pt modelId="{4F49C002-04FB-40DD-84DF-4E102F64F064}" type="parTrans" cxnId="{8830A0FB-04F7-4DFF-A02F-C4550A975023}">
      <dgm:prSet/>
      <dgm:spPr/>
      <dgm:t>
        <a:bodyPr/>
        <a:lstStyle/>
        <a:p>
          <a:endParaRPr lang="ru-RU" sz="2000"/>
        </a:p>
      </dgm:t>
    </dgm:pt>
    <dgm:pt modelId="{BCC389CF-36D2-4698-BE8B-129A2BB3D9EA}" type="sibTrans" cxnId="{8830A0FB-04F7-4DFF-A02F-C4550A975023}">
      <dgm:prSet/>
      <dgm:spPr/>
      <dgm:t>
        <a:bodyPr/>
        <a:lstStyle/>
        <a:p>
          <a:endParaRPr lang="ru-RU" sz="2000"/>
        </a:p>
      </dgm:t>
    </dgm:pt>
    <dgm:pt modelId="{F6CE41C4-2CBB-4B9C-A33E-680139DF0D4B}">
      <dgm:prSet custT="1"/>
      <dgm:spPr/>
      <dgm:t>
        <a:bodyPr/>
        <a:lstStyle/>
        <a:p>
          <a:pPr rtl="0"/>
          <a:r>
            <a:rPr lang="uz-Cyrl-UZ" sz="1600" dirty="0" smtClean="0"/>
            <a:t>Тижорат ташкилотларининг аффиланган шахсларива якуний наф олувчилари (бенефициарлари) рўйхати;</a:t>
          </a:r>
          <a:endParaRPr lang="ru-RU" sz="1600" dirty="0"/>
        </a:p>
      </dgm:t>
    </dgm:pt>
    <dgm:pt modelId="{FECF8F95-1320-4035-8F3B-3451A8BB005B}" type="parTrans" cxnId="{FC605925-B1C6-44D4-8942-2EB967A5CC94}">
      <dgm:prSet/>
      <dgm:spPr/>
      <dgm:t>
        <a:bodyPr/>
        <a:lstStyle/>
        <a:p>
          <a:endParaRPr lang="ru-RU" sz="2000"/>
        </a:p>
      </dgm:t>
    </dgm:pt>
    <dgm:pt modelId="{7A110985-BBC9-4D8F-A080-302D8C3FC091}" type="sibTrans" cxnId="{FC605925-B1C6-44D4-8942-2EB967A5CC94}">
      <dgm:prSet/>
      <dgm:spPr/>
      <dgm:t>
        <a:bodyPr/>
        <a:lstStyle/>
        <a:p>
          <a:endParaRPr lang="ru-RU" sz="2000"/>
        </a:p>
      </dgm:t>
    </dgm:pt>
    <dgm:pt modelId="{7EC5EA92-EBBE-4366-AB2E-E92AF6A957E4}">
      <dgm:prSet custT="1"/>
      <dgm:spPr/>
      <dgm:t>
        <a:bodyPr/>
        <a:lstStyle/>
        <a:p>
          <a:pPr rtl="0"/>
          <a:r>
            <a:rPr lang="uz-Cyrl-UZ" sz="1600" dirty="0" smtClean="0"/>
            <a:t>Ўзбекистон Республикаси Ягона интерактив давлат хизматлари порталининг тадбиркорлик субъектларини рўйхатдан ўтказиш модулидан;</a:t>
          </a:r>
          <a:endParaRPr lang="ru-RU" sz="1600" dirty="0"/>
        </a:p>
      </dgm:t>
    </dgm:pt>
    <dgm:pt modelId="{C5B2BE42-9EF3-485C-8020-77131B7F8A7D}" type="parTrans" cxnId="{EF773D37-167B-4563-B1D9-F216FDADF1D0}">
      <dgm:prSet/>
      <dgm:spPr/>
      <dgm:t>
        <a:bodyPr/>
        <a:lstStyle/>
        <a:p>
          <a:endParaRPr lang="ru-RU" sz="2000"/>
        </a:p>
      </dgm:t>
    </dgm:pt>
    <dgm:pt modelId="{284C0A11-EBE4-4B8A-B986-9EDB263EE44B}" type="sibTrans" cxnId="{EF773D37-167B-4563-B1D9-F216FDADF1D0}">
      <dgm:prSet/>
      <dgm:spPr/>
      <dgm:t>
        <a:bodyPr/>
        <a:lstStyle/>
        <a:p>
          <a:endParaRPr lang="ru-RU" sz="2000"/>
        </a:p>
      </dgm:t>
    </dgm:pt>
    <dgm:pt modelId="{3E70047B-A644-4C51-B37C-48D929363F67}">
      <dgm:prSet custT="1"/>
      <dgm:spPr/>
      <dgm:t>
        <a:bodyPr/>
        <a:lstStyle/>
        <a:p>
          <a:pPr rtl="0"/>
          <a:r>
            <a:rPr lang="uz-Cyrl-UZ" sz="1600" dirty="0" smtClean="0"/>
            <a:t>«ФХДЁ Ягона электрон архиви» ахборот тизимидан;</a:t>
          </a:r>
          <a:endParaRPr lang="ru-RU" sz="1600" dirty="0"/>
        </a:p>
      </dgm:t>
    </dgm:pt>
    <dgm:pt modelId="{378197EA-4833-4985-BA8F-B45193189016}" type="parTrans" cxnId="{650DA47C-C69D-450D-9D68-5EDEEA987183}">
      <dgm:prSet/>
      <dgm:spPr/>
      <dgm:t>
        <a:bodyPr/>
        <a:lstStyle/>
        <a:p>
          <a:endParaRPr lang="ru-RU" sz="2000"/>
        </a:p>
      </dgm:t>
    </dgm:pt>
    <dgm:pt modelId="{19040192-850E-4978-9474-70045D33AE26}" type="sibTrans" cxnId="{650DA47C-C69D-450D-9D68-5EDEEA987183}">
      <dgm:prSet/>
      <dgm:spPr/>
      <dgm:t>
        <a:bodyPr/>
        <a:lstStyle/>
        <a:p>
          <a:endParaRPr lang="ru-RU" sz="2000"/>
        </a:p>
      </dgm:t>
    </dgm:pt>
    <dgm:pt modelId="{D6E0CBA6-8ED3-45DB-8F68-427CC7226038}">
      <dgm:prSet custT="1"/>
      <dgm:spPr/>
      <dgm:t>
        <a:bodyPr/>
        <a:lstStyle/>
        <a:p>
          <a:pPr rtl="0"/>
          <a:r>
            <a:rPr lang="uz-Cyrl-UZ" sz="1600" dirty="0" smtClean="0"/>
            <a:t>«Ягона миллий меҳнат тизими»</a:t>
          </a:r>
          <a:r>
            <a:rPr lang="en-US" sz="1600" dirty="0" smtClean="0"/>
            <a:t> </a:t>
          </a:r>
          <a:r>
            <a:rPr lang="uz-Cyrl-UZ" sz="1600" dirty="0" smtClean="0"/>
            <a:t>идоралараро аппарат дастурий мажмуидан;</a:t>
          </a:r>
          <a:endParaRPr lang="ru-RU" sz="1600" dirty="0"/>
        </a:p>
      </dgm:t>
    </dgm:pt>
    <dgm:pt modelId="{89974938-A63A-4733-B32A-C76522C315E1}" type="parTrans" cxnId="{2A8D64C9-050B-46D3-84DE-FC9DEDD8A818}">
      <dgm:prSet/>
      <dgm:spPr/>
      <dgm:t>
        <a:bodyPr/>
        <a:lstStyle/>
        <a:p>
          <a:endParaRPr lang="ru-RU" sz="2000"/>
        </a:p>
      </dgm:t>
    </dgm:pt>
    <dgm:pt modelId="{3CAFA4ED-870F-4E89-9151-24D422418F66}" type="sibTrans" cxnId="{2A8D64C9-050B-46D3-84DE-FC9DEDD8A818}">
      <dgm:prSet/>
      <dgm:spPr/>
      <dgm:t>
        <a:bodyPr/>
        <a:lstStyle/>
        <a:p>
          <a:endParaRPr lang="ru-RU" sz="2000"/>
        </a:p>
      </dgm:t>
    </dgm:pt>
    <dgm:pt modelId="{9C217A37-65BA-49AE-9C0E-02111877C2C0}">
      <dgm:prSet custT="1"/>
      <dgm:spPr/>
      <dgm:t>
        <a:bodyPr/>
        <a:lstStyle/>
        <a:p>
          <a:pPr rtl="0"/>
          <a:r>
            <a:rPr lang="uz-Cyrl-UZ" sz="1600" dirty="0" smtClean="0"/>
            <a:t>Қимматли қоғозлар марказий депозитарийсидан;</a:t>
          </a:r>
          <a:endParaRPr lang="ru-RU" sz="1600" dirty="0"/>
        </a:p>
      </dgm:t>
    </dgm:pt>
    <dgm:pt modelId="{55CFAF01-B036-49FE-9FD3-91D51472A316}" type="parTrans" cxnId="{EF3553E2-789A-45B1-9880-15CEC6165E56}">
      <dgm:prSet/>
      <dgm:spPr/>
      <dgm:t>
        <a:bodyPr/>
        <a:lstStyle/>
        <a:p>
          <a:endParaRPr lang="ru-RU" sz="2000"/>
        </a:p>
      </dgm:t>
    </dgm:pt>
    <dgm:pt modelId="{6CD7ADF2-6B15-4CBB-8D9D-16BA39F1D1BF}" type="sibTrans" cxnId="{EF3553E2-789A-45B1-9880-15CEC6165E56}">
      <dgm:prSet/>
      <dgm:spPr/>
      <dgm:t>
        <a:bodyPr/>
        <a:lstStyle/>
        <a:p>
          <a:endParaRPr lang="ru-RU" sz="2000"/>
        </a:p>
      </dgm:t>
    </dgm:pt>
    <dgm:pt modelId="{A449E4A6-0465-4A1E-BEB3-5E6D691D502A}">
      <dgm:prSet custT="1"/>
      <dgm:spPr/>
      <dgm:t>
        <a:bodyPr/>
        <a:lstStyle/>
        <a:p>
          <a:pPr rtl="0"/>
          <a:r>
            <a:rPr lang="uz-Cyrl-UZ" sz="1600" dirty="0" smtClean="0"/>
            <a:t>Махсус ваколатли давлат органи томонидан ўтказилган ўрганиш натижалари бўйича киритилган тақдимномадан</a:t>
          </a:r>
          <a:r>
            <a:rPr lang="en-US" sz="1600" dirty="0" smtClean="0"/>
            <a:t>;</a:t>
          </a:r>
          <a:endParaRPr lang="ru-RU" sz="1600" dirty="0"/>
        </a:p>
      </dgm:t>
    </dgm:pt>
    <dgm:pt modelId="{2F3DACDE-9787-4D75-B016-EBDF313297C2}" type="parTrans" cxnId="{8B524414-8022-4446-9C3F-D38C2DB9B16A}">
      <dgm:prSet/>
      <dgm:spPr/>
      <dgm:t>
        <a:bodyPr/>
        <a:lstStyle/>
        <a:p>
          <a:endParaRPr lang="ru-RU" sz="2000"/>
        </a:p>
      </dgm:t>
    </dgm:pt>
    <dgm:pt modelId="{912BC266-6C9E-4CCB-B952-89C78A35834E}" type="sibTrans" cxnId="{8B524414-8022-4446-9C3F-D38C2DB9B16A}">
      <dgm:prSet/>
      <dgm:spPr/>
      <dgm:t>
        <a:bodyPr/>
        <a:lstStyle/>
        <a:p>
          <a:endParaRPr lang="ru-RU" sz="2000"/>
        </a:p>
      </dgm:t>
    </dgm:pt>
    <dgm:pt modelId="{0C6AD0A3-DE92-4196-AE87-9F2DA0E241CE}">
      <dgm:prSet custT="1"/>
      <dgm:spPr/>
      <dgm:t>
        <a:bodyPr/>
        <a:lstStyle/>
        <a:p>
          <a:r>
            <a:rPr lang="uz-Cyrl-UZ" sz="1600" dirty="0" smtClean="0"/>
            <a:t>Интерент жаҳон ахборот тармоғига жойлаштирилган маълумотлардан</a:t>
          </a:r>
          <a:r>
            <a:rPr lang="en-US" sz="1600" dirty="0" smtClean="0"/>
            <a:t>.</a:t>
          </a:r>
          <a:endParaRPr lang="ru-RU" sz="1600" dirty="0"/>
        </a:p>
      </dgm:t>
    </dgm:pt>
    <dgm:pt modelId="{4C32F4BC-9BB7-4072-8E09-193D5AD1985E}" type="parTrans" cxnId="{38CD91DD-D348-424B-A269-523E6F4F2127}">
      <dgm:prSet/>
      <dgm:spPr/>
      <dgm:t>
        <a:bodyPr/>
        <a:lstStyle/>
        <a:p>
          <a:endParaRPr lang="ru-RU" sz="2000"/>
        </a:p>
      </dgm:t>
    </dgm:pt>
    <dgm:pt modelId="{2EBB1B14-0337-4C8D-ABA7-5E29D0D00C77}" type="sibTrans" cxnId="{38CD91DD-D348-424B-A269-523E6F4F2127}">
      <dgm:prSet/>
      <dgm:spPr/>
      <dgm:t>
        <a:bodyPr/>
        <a:lstStyle/>
        <a:p>
          <a:endParaRPr lang="ru-RU" sz="2000"/>
        </a:p>
      </dgm:t>
    </dgm:pt>
    <dgm:pt modelId="{1F7C7646-5359-4631-BBE9-CB81B2377A42}" type="pres">
      <dgm:prSet presAssocID="{FB096069-2266-44EC-B6DF-1FB0E52E7C01}" presName="vert0" presStyleCnt="0">
        <dgm:presLayoutVars>
          <dgm:dir/>
          <dgm:animOne val="branch"/>
          <dgm:animLvl val="lvl"/>
        </dgm:presLayoutVars>
      </dgm:prSet>
      <dgm:spPr/>
      <dgm:t>
        <a:bodyPr/>
        <a:lstStyle/>
        <a:p>
          <a:endParaRPr lang="ru-RU"/>
        </a:p>
      </dgm:t>
    </dgm:pt>
    <dgm:pt modelId="{80799A29-7105-48EE-A18B-E2EA8CCF2FCE}" type="pres">
      <dgm:prSet presAssocID="{4A109D1A-C306-44B3-A2D2-E7F5946D2017}" presName="thickLine" presStyleLbl="alignNode1" presStyleIdx="0" presStyleCnt="1"/>
      <dgm:spPr/>
    </dgm:pt>
    <dgm:pt modelId="{121D8FE5-9FAA-4A72-9AD5-C678E0F2A78A}" type="pres">
      <dgm:prSet presAssocID="{4A109D1A-C306-44B3-A2D2-E7F5946D2017}" presName="horz1" presStyleCnt="0"/>
      <dgm:spPr/>
    </dgm:pt>
    <dgm:pt modelId="{38C3C750-ABC0-447C-B04F-DF6473BB94C3}" type="pres">
      <dgm:prSet presAssocID="{4A109D1A-C306-44B3-A2D2-E7F5946D2017}" presName="tx1" presStyleLbl="revTx" presStyleIdx="0" presStyleCnt="11"/>
      <dgm:spPr/>
      <dgm:t>
        <a:bodyPr/>
        <a:lstStyle/>
        <a:p>
          <a:endParaRPr lang="ru-RU"/>
        </a:p>
      </dgm:t>
    </dgm:pt>
    <dgm:pt modelId="{9D8F38D2-3FA9-4A13-A060-21F4020CE69A}" type="pres">
      <dgm:prSet presAssocID="{4A109D1A-C306-44B3-A2D2-E7F5946D2017}" presName="vert1" presStyleCnt="0"/>
      <dgm:spPr/>
    </dgm:pt>
    <dgm:pt modelId="{72F9BFF0-2262-46AE-B6CD-49D972636153}" type="pres">
      <dgm:prSet presAssocID="{F35A4187-9BBF-4D25-97D4-29927ABE4508}" presName="vertSpace2a" presStyleCnt="0"/>
      <dgm:spPr/>
    </dgm:pt>
    <dgm:pt modelId="{E213035C-3503-4489-BE6B-C83DBD7F0CF9}" type="pres">
      <dgm:prSet presAssocID="{F35A4187-9BBF-4D25-97D4-29927ABE4508}" presName="horz2" presStyleCnt="0"/>
      <dgm:spPr/>
    </dgm:pt>
    <dgm:pt modelId="{81A1C48F-020C-401E-806C-60704B38C5CD}" type="pres">
      <dgm:prSet presAssocID="{F35A4187-9BBF-4D25-97D4-29927ABE4508}" presName="horzSpace2" presStyleCnt="0"/>
      <dgm:spPr/>
    </dgm:pt>
    <dgm:pt modelId="{A8E27305-6F69-4E5A-A58F-AAD01FD6E26F}" type="pres">
      <dgm:prSet presAssocID="{F35A4187-9BBF-4D25-97D4-29927ABE4508}" presName="tx2" presStyleLbl="revTx" presStyleIdx="1" presStyleCnt="11"/>
      <dgm:spPr/>
      <dgm:t>
        <a:bodyPr/>
        <a:lstStyle/>
        <a:p>
          <a:endParaRPr lang="ru-RU"/>
        </a:p>
      </dgm:t>
    </dgm:pt>
    <dgm:pt modelId="{4AFCCDCC-BDAB-4ADC-A9AF-A49D7FBE430D}" type="pres">
      <dgm:prSet presAssocID="{F35A4187-9BBF-4D25-97D4-29927ABE4508}" presName="vert2" presStyleCnt="0"/>
      <dgm:spPr/>
    </dgm:pt>
    <dgm:pt modelId="{4DF9AA3E-4061-4B53-8B4B-44244292E0C5}" type="pres">
      <dgm:prSet presAssocID="{F35A4187-9BBF-4D25-97D4-29927ABE4508}" presName="thinLine2b" presStyleLbl="callout" presStyleIdx="0" presStyleCnt="10"/>
      <dgm:spPr/>
    </dgm:pt>
    <dgm:pt modelId="{411271F9-CAE7-4AC1-B498-569258A32224}" type="pres">
      <dgm:prSet presAssocID="{F35A4187-9BBF-4D25-97D4-29927ABE4508}" presName="vertSpace2b" presStyleCnt="0"/>
      <dgm:spPr/>
    </dgm:pt>
    <dgm:pt modelId="{6DB819A8-0C2A-4A39-BB85-115175419405}" type="pres">
      <dgm:prSet presAssocID="{E5D7FA07-E16C-46F2-91F0-B643C825F5B7}" presName="horz2" presStyleCnt="0"/>
      <dgm:spPr/>
    </dgm:pt>
    <dgm:pt modelId="{CA1AA112-77DC-48FB-BF0A-E36C1B998A07}" type="pres">
      <dgm:prSet presAssocID="{E5D7FA07-E16C-46F2-91F0-B643C825F5B7}" presName="horzSpace2" presStyleCnt="0"/>
      <dgm:spPr/>
    </dgm:pt>
    <dgm:pt modelId="{054FA3C3-2A6F-449C-B765-DAED596E509C}" type="pres">
      <dgm:prSet presAssocID="{E5D7FA07-E16C-46F2-91F0-B643C825F5B7}" presName="tx2" presStyleLbl="revTx" presStyleIdx="2" presStyleCnt="11"/>
      <dgm:spPr/>
      <dgm:t>
        <a:bodyPr/>
        <a:lstStyle/>
        <a:p>
          <a:endParaRPr lang="ru-RU"/>
        </a:p>
      </dgm:t>
    </dgm:pt>
    <dgm:pt modelId="{18798618-FF46-4A85-9E51-DFEA644B8685}" type="pres">
      <dgm:prSet presAssocID="{E5D7FA07-E16C-46F2-91F0-B643C825F5B7}" presName="vert2" presStyleCnt="0"/>
      <dgm:spPr/>
    </dgm:pt>
    <dgm:pt modelId="{47ADA0DC-E0D3-41FE-83D7-594420D807A8}" type="pres">
      <dgm:prSet presAssocID="{E5D7FA07-E16C-46F2-91F0-B643C825F5B7}" presName="thinLine2b" presStyleLbl="callout" presStyleIdx="1" presStyleCnt="10"/>
      <dgm:spPr/>
    </dgm:pt>
    <dgm:pt modelId="{FC14C64C-8DDB-47B2-BB81-381EB4BB2C66}" type="pres">
      <dgm:prSet presAssocID="{E5D7FA07-E16C-46F2-91F0-B643C825F5B7}" presName="vertSpace2b" presStyleCnt="0"/>
      <dgm:spPr/>
    </dgm:pt>
    <dgm:pt modelId="{C3946BF5-C41C-4100-A9E8-4A6178E69AB3}" type="pres">
      <dgm:prSet presAssocID="{65AADEF8-D607-4579-BB3D-58E64321CAD3}" presName="horz2" presStyleCnt="0"/>
      <dgm:spPr/>
    </dgm:pt>
    <dgm:pt modelId="{EE6F9E3D-9605-4F8A-98D2-AFB66D394E2B}" type="pres">
      <dgm:prSet presAssocID="{65AADEF8-D607-4579-BB3D-58E64321CAD3}" presName="horzSpace2" presStyleCnt="0"/>
      <dgm:spPr/>
    </dgm:pt>
    <dgm:pt modelId="{80A4692B-4600-4514-B074-1EFAC8B05959}" type="pres">
      <dgm:prSet presAssocID="{65AADEF8-D607-4579-BB3D-58E64321CAD3}" presName="tx2" presStyleLbl="revTx" presStyleIdx="3" presStyleCnt="11"/>
      <dgm:spPr/>
      <dgm:t>
        <a:bodyPr/>
        <a:lstStyle/>
        <a:p>
          <a:endParaRPr lang="ru-RU"/>
        </a:p>
      </dgm:t>
    </dgm:pt>
    <dgm:pt modelId="{A280C10C-57F5-4E99-B656-28FC2578FD07}" type="pres">
      <dgm:prSet presAssocID="{65AADEF8-D607-4579-BB3D-58E64321CAD3}" presName="vert2" presStyleCnt="0"/>
      <dgm:spPr/>
    </dgm:pt>
    <dgm:pt modelId="{7C407E84-3003-4B78-959C-31ECF8636203}" type="pres">
      <dgm:prSet presAssocID="{65AADEF8-D607-4579-BB3D-58E64321CAD3}" presName="thinLine2b" presStyleLbl="callout" presStyleIdx="2" presStyleCnt="10"/>
      <dgm:spPr/>
    </dgm:pt>
    <dgm:pt modelId="{F6122EFA-A121-43D8-927E-20AD838DCACC}" type="pres">
      <dgm:prSet presAssocID="{65AADEF8-D607-4579-BB3D-58E64321CAD3}" presName="vertSpace2b" presStyleCnt="0"/>
      <dgm:spPr/>
    </dgm:pt>
    <dgm:pt modelId="{0190E311-9955-4268-B4D6-39AB1CCF0EBC}" type="pres">
      <dgm:prSet presAssocID="{F6CE41C4-2CBB-4B9C-A33E-680139DF0D4B}" presName="horz2" presStyleCnt="0"/>
      <dgm:spPr/>
    </dgm:pt>
    <dgm:pt modelId="{DCC0BAEB-331D-4CBD-B8F4-DDF2F2DF859F}" type="pres">
      <dgm:prSet presAssocID="{F6CE41C4-2CBB-4B9C-A33E-680139DF0D4B}" presName="horzSpace2" presStyleCnt="0"/>
      <dgm:spPr/>
    </dgm:pt>
    <dgm:pt modelId="{D88ADE68-3904-4325-90FE-405AF445C054}" type="pres">
      <dgm:prSet presAssocID="{F6CE41C4-2CBB-4B9C-A33E-680139DF0D4B}" presName="tx2" presStyleLbl="revTx" presStyleIdx="4" presStyleCnt="11"/>
      <dgm:spPr/>
      <dgm:t>
        <a:bodyPr/>
        <a:lstStyle/>
        <a:p>
          <a:endParaRPr lang="ru-RU"/>
        </a:p>
      </dgm:t>
    </dgm:pt>
    <dgm:pt modelId="{DB3C7C5E-CB07-4680-8CC3-98221C02C8DC}" type="pres">
      <dgm:prSet presAssocID="{F6CE41C4-2CBB-4B9C-A33E-680139DF0D4B}" presName="vert2" presStyleCnt="0"/>
      <dgm:spPr/>
    </dgm:pt>
    <dgm:pt modelId="{7125E877-B0FE-47D9-995D-C5A058050629}" type="pres">
      <dgm:prSet presAssocID="{F6CE41C4-2CBB-4B9C-A33E-680139DF0D4B}" presName="thinLine2b" presStyleLbl="callout" presStyleIdx="3" presStyleCnt="10"/>
      <dgm:spPr/>
    </dgm:pt>
    <dgm:pt modelId="{4E9C891E-A245-4DA4-9CB0-03B42C512FAB}" type="pres">
      <dgm:prSet presAssocID="{F6CE41C4-2CBB-4B9C-A33E-680139DF0D4B}" presName="vertSpace2b" presStyleCnt="0"/>
      <dgm:spPr/>
    </dgm:pt>
    <dgm:pt modelId="{0BFCFC93-392C-4526-A1DD-57C0359C3261}" type="pres">
      <dgm:prSet presAssocID="{7EC5EA92-EBBE-4366-AB2E-E92AF6A957E4}" presName="horz2" presStyleCnt="0"/>
      <dgm:spPr/>
    </dgm:pt>
    <dgm:pt modelId="{8AD9D1C2-EBF8-465E-962F-44F41DB4FC91}" type="pres">
      <dgm:prSet presAssocID="{7EC5EA92-EBBE-4366-AB2E-E92AF6A957E4}" presName="horzSpace2" presStyleCnt="0"/>
      <dgm:spPr/>
    </dgm:pt>
    <dgm:pt modelId="{077BD030-93F3-444E-B82C-58AEC2210CC3}" type="pres">
      <dgm:prSet presAssocID="{7EC5EA92-EBBE-4366-AB2E-E92AF6A957E4}" presName="tx2" presStyleLbl="revTx" presStyleIdx="5" presStyleCnt="11"/>
      <dgm:spPr/>
      <dgm:t>
        <a:bodyPr/>
        <a:lstStyle/>
        <a:p>
          <a:endParaRPr lang="ru-RU"/>
        </a:p>
      </dgm:t>
    </dgm:pt>
    <dgm:pt modelId="{87810176-3979-4346-9F22-41D513FA7FCF}" type="pres">
      <dgm:prSet presAssocID="{7EC5EA92-EBBE-4366-AB2E-E92AF6A957E4}" presName="vert2" presStyleCnt="0"/>
      <dgm:spPr/>
    </dgm:pt>
    <dgm:pt modelId="{32F8D3E4-5341-430D-A505-2C7E2828A4E0}" type="pres">
      <dgm:prSet presAssocID="{7EC5EA92-EBBE-4366-AB2E-E92AF6A957E4}" presName="thinLine2b" presStyleLbl="callout" presStyleIdx="4" presStyleCnt="10"/>
      <dgm:spPr/>
    </dgm:pt>
    <dgm:pt modelId="{9F4DB224-CCF1-48C7-B26E-2E9C888F53CF}" type="pres">
      <dgm:prSet presAssocID="{7EC5EA92-EBBE-4366-AB2E-E92AF6A957E4}" presName="vertSpace2b" presStyleCnt="0"/>
      <dgm:spPr/>
    </dgm:pt>
    <dgm:pt modelId="{A72E2966-F6EA-44FF-87BF-1B4150890753}" type="pres">
      <dgm:prSet presAssocID="{3E70047B-A644-4C51-B37C-48D929363F67}" presName="horz2" presStyleCnt="0"/>
      <dgm:spPr/>
    </dgm:pt>
    <dgm:pt modelId="{8DA8463F-15BA-4960-B2D9-577A14AB516C}" type="pres">
      <dgm:prSet presAssocID="{3E70047B-A644-4C51-B37C-48D929363F67}" presName="horzSpace2" presStyleCnt="0"/>
      <dgm:spPr/>
    </dgm:pt>
    <dgm:pt modelId="{A862F627-4CEC-45DC-89B9-06830CA9B65A}" type="pres">
      <dgm:prSet presAssocID="{3E70047B-A644-4C51-B37C-48D929363F67}" presName="tx2" presStyleLbl="revTx" presStyleIdx="6" presStyleCnt="11"/>
      <dgm:spPr/>
      <dgm:t>
        <a:bodyPr/>
        <a:lstStyle/>
        <a:p>
          <a:endParaRPr lang="ru-RU"/>
        </a:p>
      </dgm:t>
    </dgm:pt>
    <dgm:pt modelId="{C343A6A4-8CEB-46A9-AF0D-B722A0FC81D6}" type="pres">
      <dgm:prSet presAssocID="{3E70047B-A644-4C51-B37C-48D929363F67}" presName="vert2" presStyleCnt="0"/>
      <dgm:spPr/>
    </dgm:pt>
    <dgm:pt modelId="{46886055-CD86-4836-AAE2-DD111A5CF755}" type="pres">
      <dgm:prSet presAssocID="{3E70047B-A644-4C51-B37C-48D929363F67}" presName="thinLine2b" presStyleLbl="callout" presStyleIdx="5" presStyleCnt="10"/>
      <dgm:spPr/>
    </dgm:pt>
    <dgm:pt modelId="{95A2C5D2-F4B2-4F17-8248-A3704E508C6A}" type="pres">
      <dgm:prSet presAssocID="{3E70047B-A644-4C51-B37C-48D929363F67}" presName="vertSpace2b" presStyleCnt="0"/>
      <dgm:spPr/>
    </dgm:pt>
    <dgm:pt modelId="{C43179CA-B572-4B0C-A807-821A82144F2A}" type="pres">
      <dgm:prSet presAssocID="{D6E0CBA6-8ED3-45DB-8F68-427CC7226038}" presName="horz2" presStyleCnt="0"/>
      <dgm:spPr/>
    </dgm:pt>
    <dgm:pt modelId="{C00FFFFE-3B1C-4B65-B009-5DAEAD8633B5}" type="pres">
      <dgm:prSet presAssocID="{D6E0CBA6-8ED3-45DB-8F68-427CC7226038}" presName="horzSpace2" presStyleCnt="0"/>
      <dgm:spPr/>
    </dgm:pt>
    <dgm:pt modelId="{75A8E2D7-2AEA-499B-9B7A-849485D4780F}" type="pres">
      <dgm:prSet presAssocID="{D6E0CBA6-8ED3-45DB-8F68-427CC7226038}" presName="tx2" presStyleLbl="revTx" presStyleIdx="7" presStyleCnt="11"/>
      <dgm:spPr/>
      <dgm:t>
        <a:bodyPr/>
        <a:lstStyle/>
        <a:p>
          <a:endParaRPr lang="ru-RU"/>
        </a:p>
      </dgm:t>
    </dgm:pt>
    <dgm:pt modelId="{6DB5EDC9-BBEF-4E2F-B5F0-DD183D721473}" type="pres">
      <dgm:prSet presAssocID="{D6E0CBA6-8ED3-45DB-8F68-427CC7226038}" presName="vert2" presStyleCnt="0"/>
      <dgm:spPr/>
    </dgm:pt>
    <dgm:pt modelId="{B8B8275B-542C-4D9B-8EC1-6ABC54EA9EF5}" type="pres">
      <dgm:prSet presAssocID="{D6E0CBA6-8ED3-45DB-8F68-427CC7226038}" presName="thinLine2b" presStyleLbl="callout" presStyleIdx="6" presStyleCnt="10"/>
      <dgm:spPr/>
    </dgm:pt>
    <dgm:pt modelId="{9BD9059F-F227-4315-9793-769F550E6406}" type="pres">
      <dgm:prSet presAssocID="{D6E0CBA6-8ED3-45DB-8F68-427CC7226038}" presName="vertSpace2b" presStyleCnt="0"/>
      <dgm:spPr/>
    </dgm:pt>
    <dgm:pt modelId="{68B230E1-1201-41C1-9082-755F02B35904}" type="pres">
      <dgm:prSet presAssocID="{9C217A37-65BA-49AE-9C0E-02111877C2C0}" presName="horz2" presStyleCnt="0"/>
      <dgm:spPr/>
    </dgm:pt>
    <dgm:pt modelId="{208640EF-E685-43F4-BB76-F0AA8C97B4D6}" type="pres">
      <dgm:prSet presAssocID="{9C217A37-65BA-49AE-9C0E-02111877C2C0}" presName="horzSpace2" presStyleCnt="0"/>
      <dgm:spPr/>
    </dgm:pt>
    <dgm:pt modelId="{097B4152-7FA3-449B-B86D-B939137FAF5C}" type="pres">
      <dgm:prSet presAssocID="{9C217A37-65BA-49AE-9C0E-02111877C2C0}" presName="tx2" presStyleLbl="revTx" presStyleIdx="8" presStyleCnt="11"/>
      <dgm:spPr/>
      <dgm:t>
        <a:bodyPr/>
        <a:lstStyle/>
        <a:p>
          <a:endParaRPr lang="ru-RU"/>
        </a:p>
      </dgm:t>
    </dgm:pt>
    <dgm:pt modelId="{BA1ECCAC-8838-470F-BFE3-CEA53C95CADA}" type="pres">
      <dgm:prSet presAssocID="{9C217A37-65BA-49AE-9C0E-02111877C2C0}" presName="vert2" presStyleCnt="0"/>
      <dgm:spPr/>
    </dgm:pt>
    <dgm:pt modelId="{CCF888C4-8E03-44E1-B9F2-86E8DF18DDB7}" type="pres">
      <dgm:prSet presAssocID="{9C217A37-65BA-49AE-9C0E-02111877C2C0}" presName="thinLine2b" presStyleLbl="callout" presStyleIdx="7" presStyleCnt="10"/>
      <dgm:spPr/>
    </dgm:pt>
    <dgm:pt modelId="{1809CF53-52C4-4DAB-9704-BD98C3796731}" type="pres">
      <dgm:prSet presAssocID="{9C217A37-65BA-49AE-9C0E-02111877C2C0}" presName="vertSpace2b" presStyleCnt="0"/>
      <dgm:spPr/>
    </dgm:pt>
    <dgm:pt modelId="{394742AB-03C8-4B4D-BF41-CB4AD2F7661C}" type="pres">
      <dgm:prSet presAssocID="{A449E4A6-0465-4A1E-BEB3-5E6D691D502A}" presName="horz2" presStyleCnt="0"/>
      <dgm:spPr/>
    </dgm:pt>
    <dgm:pt modelId="{F284EE23-126C-4DEA-8F57-61772B643549}" type="pres">
      <dgm:prSet presAssocID="{A449E4A6-0465-4A1E-BEB3-5E6D691D502A}" presName="horzSpace2" presStyleCnt="0"/>
      <dgm:spPr/>
    </dgm:pt>
    <dgm:pt modelId="{263D26C1-79F4-4B70-B9F5-2A2EBDE18014}" type="pres">
      <dgm:prSet presAssocID="{A449E4A6-0465-4A1E-BEB3-5E6D691D502A}" presName="tx2" presStyleLbl="revTx" presStyleIdx="9" presStyleCnt="11"/>
      <dgm:spPr/>
      <dgm:t>
        <a:bodyPr/>
        <a:lstStyle/>
        <a:p>
          <a:endParaRPr lang="ru-RU"/>
        </a:p>
      </dgm:t>
    </dgm:pt>
    <dgm:pt modelId="{33E2D35A-B29F-4B26-ABBF-CF2249B28405}" type="pres">
      <dgm:prSet presAssocID="{A449E4A6-0465-4A1E-BEB3-5E6D691D502A}" presName="vert2" presStyleCnt="0"/>
      <dgm:spPr/>
    </dgm:pt>
    <dgm:pt modelId="{5335FC77-2094-4B39-8570-74D2E72D708B}" type="pres">
      <dgm:prSet presAssocID="{A449E4A6-0465-4A1E-BEB3-5E6D691D502A}" presName="thinLine2b" presStyleLbl="callout" presStyleIdx="8" presStyleCnt="10"/>
      <dgm:spPr/>
    </dgm:pt>
    <dgm:pt modelId="{D37B874F-2E22-4DCD-85A8-081767D7C56C}" type="pres">
      <dgm:prSet presAssocID="{A449E4A6-0465-4A1E-BEB3-5E6D691D502A}" presName="vertSpace2b" presStyleCnt="0"/>
      <dgm:spPr/>
    </dgm:pt>
    <dgm:pt modelId="{6E7DBEC4-CC66-49D1-ACEB-D130CC4A3A68}" type="pres">
      <dgm:prSet presAssocID="{0C6AD0A3-DE92-4196-AE87-9F2DA0E241CE}" presName="horz2" presStyleCnt="0"/>
      <dgm:spPr/>
    </dgm:pt>
    <dgm:pt modelId="{78EB021A-4880-4588-9C81-852652C08565}" type="pres">
      <dgm:prSet presAssocID="{0C6AD0A3-DE92-4196-AE87-9F2DA0E241CE}" presName="horzSpace2" presStyleCnt="0"/>
      <dgm:spPr/>
    </dgm:pt>
    <dgm:pt modelId="{EBDFE247-B7C4-4EDC-9F45-EAD488605E91}" type="pres">
      <dgm:prSet presAssocID="{0C6AD0A3-DE92-4196-AE87-9F2DA0E241CE}" presName="tx2" presStyleLbl="revTx" presStyleIdx="10" presStyleCnt="11"/>
      <dgm:spPr/>
      <dgm:t>
        <a:bodyPr/>
        <a:lstStyle/>
        <a:p>
          <a:endParaRPr lang="ru-RU"/>
        </a:p>
      </dgm:t>
    </dgm:pt>
    <dgm:pt modelId="{96DC7661-41EC-43D5-8243-5F278FD9C162}" type="pres">
      <dgm:prSet presAssocID="{0C6AD0A3-DE92-4196-AE87-9F2DA0E241CE}" presName="vert2" presStyleCnt="0"/>
      <dgm:spPr/>
    </dgm:pt>
    <dgm:pt modelId="{DCD72C8C-5136-4577-8714-5B6699E34C5F}" type="pres">
      <dgm:prSet presAssocID="{0C6AD0A3-DE92-4196-AE87-9F2DA0E241CE}" presName="thinLine2b" presStyleLbl="callout" presStyleIdx="9" presStyleCnt="10"/>
      <dgm:spPr/>
    </dgm:pt>
    <dgm:pt modelId="{B39C2800-B558-46AD-A649-96530A1A21F9}" type="pres">
      <dgm:prSet presAssocID="{0C6AD0A3-DE92-4196-AE87-9F2DA0E241CE}" presName="vertSpace2b" presStyleCnt="0"/>
      <dgm:spPr/>
    </dgm:pt>
  </dgm:ptLst>
  <dgm:cxnLst>
    <dgm:cxn modelId="{30AF0521-9353-4BAB-ABBB-4A5AD2E5DFEC}" srcId="{4A109D1A-C306-44B3-A2D2-E7F5946D2017}" destId="{E5D7FA07-E16C-46F2-91F0-B643C825F5B7}" srcOrd="1" destOrd="0" parTransId="{101B9076-3F34-4CCB-A0F6-FD5E7C62C4F7}" sibTransId="{55C0FE10-8CFC-4CEA-9703-F62D45812847}"/>
    <dgm:cxn modelId="{7D533611-654A-4E4F-A1C9-382D446A9A43}" type="presOf" srcId="{E5D7FA07-E16C-46F2-91F0-B643C825F5B7}" destId="{054FA3C3-2A6F-449C-B765-DAED596E509C}" srcOrd="0" destOrd="0" presId="urn:microsoft.com/office/officeart/2008/layout/LinedList"/>
    <dgm:cxn modelId="{7044E582-68FE-4E50-B7D4-21E8DB187921}" type="presOf" srcId="{F6CE41C4-2CBB-4B9C-A33E-680139DF0D4B}" destId="{D88ADE68-3904-4325-90FE-405AF445C054}" srcOrd="0" destOrd="0" presId="urn:microsoft.com/office/officeart/2008/layout/LinedList"/>
    <dgm:cxn modelId="{2D4988C6-F055-4924-ACFF-4E517AD76393}" type="presOf" srcId="{A449E4A6-0465-4A1E-BEB3-5E6D691D502A}" destId="{263D26C1-79F4-4B70-B9F5-2A2EBDE18014}" srcOrd="0" destOrd="0" presId="urn:microsoft.com/office/officeart/2008/layout/LinedList"/>
    <dgm:cxn modelId="{1B8ACF55-9619-43D3-8955-C88D0A26FE32}" type="presOf" srcId="{D6E0CBA6-8ED3-45DB-8F68-427CC7226038}" destId="{75A8E2D7-2AEA-499B-9B7A-849485D4780F}" srcOrd="0" destOrd="0" presId="urn:microsoft.com/office/officeart/2008/layout/LinedList"/>
    <dgm:cxn modelId="{12E9068D-4AF5-4225-B6FA-321638AFCA8E}" srcId="{4A109D1A-C306-44B3-A2D2-E7F5946D2017}" destId="{F35A4187-9BBF-4D25-97D4-29927ABE4508}" srcOrd="0" destOrd="0" parTransId="{CB1A4C95-D36F-4E37-A7EA-02E8FA6EF317}" sibTransId="{4D5AD949-BC0C-49CB-A33C-AEEB5E176B79}"/>
    <dgm:cxn modelId="{1AE0FF4A-AAC0-471F-BE9D-74791160AAE6}" type="presOf" srcId="{65AADEF8-D607-4579-BB3D-58E64321CAD3}" destId="{80A4692B-4600-4514-B074-1EFAC8B05959}" srcOrd="0" destOrd="0" presId="urn:microsoft.com/office/officeart/2008/layout/LinedList"/>
    <dgm:cxn modelId="{650DA47C-C69D-450D-9D68-5EDEEA987183}" srcId="{4A109D1A-C306-44B3-A2D2-E7F5946D2017}" destId="{3E70047B-A644-4C51-B37C-48D929363F67}" srcOrd="5" destOrd="0" parTransId="{378197EA-4833-4985-BA8F-B45193189016}" sibTransId="{19040192-850E-4978-9474-70045D33AE26}"/>
    <dgm:cxn modelId="{8830A0FB-04F7-4DFF-A02F-C4550A975023}" srcId="{4A109D1A-C306-44B3-A2D2-E7F5946D2017}" destId="{65AADEF8-D607-4579-BB3D-58E64321CAD3}" srcOrd="2" destOrd="0" parTransId="{4F49C002-04FB-40DD-84DF-4E102F64F064}" sibTransId="{BCC389CF-36D2-4698-BE8B-129A2BB3D9EA}"/>
    <dgm:cxn modelId="{C85FEF89-BB22-469C-B36C-D253355B6557}" type="presOf" srcId="{4A109D1A-C306-44B3-A2D2-E7F5946D2017}" destId="{38C3C750-ABC0-447C-B04F-DF6473BB94C3}" srcOrd="0" destOrd="0" presId="urn:microsoft.com/office/officeart/2008/layout/LinedList"/>
    <dgm:cxn modelId="{FC605925-B1C6-44D4-8942-2EB967A5CC94}" srcId="{4A109D1A-C306-44B3-A2D2-E7F5946D2017}" destId="{F6CE41C4-2CBB-4B9C-A33E-680139DF0D4B}" srcOrd="3" destOrd="0" parTransId="{FECF8F95-1320-4035-8F3B-3451A8BB005B}" sibTransId="{7A110985-BBC9-4D8F-A080-302D8C3FC091}"/>
    <dgm:cxn modelId="{EF773D37-167B-4563-B1D9-F216FDADF1D0}" srcId="{4A109D1A-C306-44B3-A2D2-E7F5946D2017}" destId="{7EC5EA92-EBBE-4366-AB2E-E92AF6A957E4}" srcOrd="4" destOrd="0" parTransId="{C5B2BE42-9EF3-485C-8020-77131B7F8A7D}" sibTransId="{284C0A11-EBE4-4B8A-B986-9EDB263EE44B}"/>
    <dgm:cxn modelId="{38CD91DD-D348-424B-A269-523E6F4F2127}" srcId="{4A109D1A-C306-44B3-A2D2-E7F5946D2017}" destId="{0C6AD0A3-DE92-4196-AE87-9F2DA0E241CE}" srcOrd="9" destOrd="0" parTransId="{4C32F4BC-9BB7-4072-8E09-193D5AD1985E}" sibTransId="{2EBB1B14-0337-4C8D-ABA7-5E29D0D00C77}"/>
    <dgm:cxn modelId="{0A8F3F8D-22EF-4FB2-9001-84FAC27281B6}" type="presOf" srcId="{F35A4187-9BBF-4D25-97D4-29927ABE4508}" destId="{A8E27305-6F69-4E5A-A58F-AAD01FD6E26F}" srcOrd="0" destOrd="0" presId="urn:microsoft.com/office/officeart/2008/layout/LinedList"/>
    <dgm:cxn modelId="{7BB9C41F-9577-47A3-A27D-975D989F39F3}" type="presOf" srcId="{9C217A37-65BA-49AE-9C0E-02111877C2C0}" destId="{097B4152-7FA3-449B-B86D-B939137FAF5C}" srcOrd="0" destOrd="0" presId="urn:microsoft.com/office/officeart/2008/layout/LinedList"/>
    <dgm:cxn modelId="{12D1B9E4-D8BD-4AF9-A302-403245DF919E}" type="presOf" srcId="{FB096069-2266-44EC-B6DF-1FB0E52E7C01}" destId="{1F7C7646-5359-4631-BBE9-CB81B2377A42}" srcOrd="0" destOrd="0" presId="urn:microsoft.com/office/officeart/2008/layout/LinedList"/>
    <dgm:cxn modelId="{EF3553E2-789A-45B1-9880-15CEC6165E56}" srcId="{4A109D1A-C306-44B3-A2D2-E7F5946D2017}" destId="{9C217A37-65BA-49AE-9C0E-02111877C2C0}" srcOrd="7" destOrd="0" parTransId="{55CFAF01-B036-49FE-9FD3-91D51472A316}" sibTransId="{6CD7ADF2-6B15-4CBB-8D9D-16BA39F1D1BF}"/>
    <dgm:cxn modelId="{D171C0A5-3653-4316-AF52-8B022804A84D}" type="presOf" srcId="{7EC5EA92-EBBE-4366-AB2E-E92AF6A957E4}" destId="{077BD030-93F3-444E-B82C-58AEC2210CC3}" srcOrd="0" destOrd="0" presId="urn:microsoft.com/office/officeart/2008/layout/LinedList"/>
    <dgm:cxn modelId="{2A073D13-45A6-4C2F-8701-7B7B5551E8F5}" type="presOf" srcId="{0C6AD0A3-DE92-4196-AE87-9F2DA0E241CE}" destId="{EBDFE247-B7C4-4EDC-9F45-EAD488605E91}" srcOrd="0" destOrd="0" presId="urn:microsoft.com/office/officeart/2008/layout/LinedList"/>
    <dgm:cxn modelId="{882C3C68-F5E6-4F1E-9956-1723EFB013B8}" type="presOf" srcId="{3E70047B-A644-4C51-B37C-48D929363F67}" destId="{A862F627-4CEC-45DC-89B9-06830CA9B65A}" srcOrd="0" destOrd="0" presId="urn:microsoft.com/office/officeart/2008/layout/LinedList"/>
    <dgm:cxn modelId="{8B524414-8022-4446-9C3F-D38C2DB9B16A}" srcId="{4A109D1A-C306-44B3-A2D2-E7F5946D2017}" destId="{A449E4A6-0465-4A1E-BEB3-5E6D691D502A}" srcOrd="8" destOrd="0" parTransId="{2F3DACDE-9787-4D75-B016-EBDF313297C2}" sibTransId="{912BC266-6C9E-4CCB-B952-89C78A35834E}"/>
    <dgm:cxn modelId="{1B333302-D59E-489F-9FFB-F189D1F7CCEA}" srcId="{FB096069-2266-44EC-B6DF-1FB0E52E7C01}" destId="{4A109D1A-C306-44B3-A2D2-E7F5946D2017}" srcOrd="0" destOrd="0" parTransId="{1E48A7DA-AEB8-47BC-BDBA-70CE7C3A9C6B}" sibTransId="{EAB845A1-410E-4B69-990B-F41393B92C46}"/>
    <dgm:cxn modelId="{2A8D64C9-050B-46D3-84DE-FC9DEDD8A818}" srcId="{4A109D1A-C306-44B3-A2D2-E7F5946D2017}" destId="{D6E0CBA6-8ED3-45DB-8F68-427CC7226038}" srcOrd="6" destOrd="0" parTransId="{89974938-A63A-4733-B32A-C76522C315E1}" sibTransId="{3CAFA4ED-870F-4E89-9151-24D422418F66}"/>
    <dgm:cxn modelId="{C866754D-D2FA-4AE9-80A0-AB4878E0A6C0}" type="presParOf" srcId="{1F7C7646-5359-4631-BBE9-CB81B2377A42}" destId="{80799A29-7105-48EE-A18B-E2EA8CCF2FCE}" srcOrd="0" destOrd="0" presId="urn:microsoft.com/office/officeart/2008/layout/LinedList"/>
    <dgm:cxn modelId="{157B56D2-7D77-4D67-B758-5C2E8886733B}" type="presParOf" srcId="{1F7C7646-5359-4631-BBE9-CB81B2377A42}" destId="{121D8FE5-9FAA-4A72-9AD5-C678E0F2A78A}" srcOrd="1" destOrd="0" presId="urn:microsoft.com/office/officeart/2008/layout/LinedList"/>
    <dgm:cxn modelId="{779601DB-897F-4C4F-8D67-615FCC7FD966}" type="presParOf" srcId="{121D8FE5-9FAA-4A72-9AD5-C678E0F2A78A}" destId="{38C3C750-ABC0-447C-B04F-DF6473BB94C3}" srcOrd="0" destOrd="0" presId="urn:microsoft.com/office/officeart/2008/layout/LinedList"/>
    <dgm:cxn modelId="{1F2E2F28-893F-4146-B7B9-EA7E099F325A}" type="presParOf" srcId="{121D8FE5-9FAA-4A72-9AD5-C678E0F2A78A}" destId="{9D8F38D2-3FA9-4A13-A060-21F4020CE69A}" srcOrd="1" destOrd="0" presId="urn:microsoft.com/office/officeart/2008/layout/LinedList"/>
    <dgm:cxn modelId="{8AC28367-D468-41BA-85AC-08E2FC163618}" type="presParOf" srcId="{9D8F38D2-3FA9-4A13-A060-21F4020CE69A}" destId="{72F9BFF0-2262-46AE-B6CD-49D972636153}" srcOrd="0" destOrd="0" presId="urn:microsoft.com/office/officeart/2008/layout/LinedList"/>
    <dgm:cxn modelId="{54F163AC-E262-4ABB-B935-BC72D90D6FF1}" type="presParOf" srcId="{9D8F38D2-3FA9-4A13-A060-21F4020CE69A}" destId="{E213035C-3503-4489-BE6B-C83DBD7F0CF9}" srcOrd="1" destOrd="0" presId="urn:microsoft.com/office/officeart/2008/layout/LinedList"/>
    <dgm:cxn modelId="{8A15D148-40F7-445C-B7B8-ABEB15287783}" type="presParOf" srcId="{E213035C-3503-4489-BE6B-C83DBD7F0CF9}" destId="{81A1C48F-020C-401E-806C-60704B38C5CD}" srcOrd="0" destOrd="0" presId="urn:microsoft.com/office/officeart/2008/layout/LinedList"/>
    <dgm:cxn modelId="{032C7541-8F68-4001-B61E-A6BB555E148B}" type="presParOf" srcId="{E213035C-3503-4489-BE6B-C83DBD7F0CF9}" destId="{A8E27305-6F69-4E5A-A58F-AAD01FD6E26F}" srcOrd="1" destOrd="0" presId="urn:microsoft.com/office/officeart/2008/layout/LinedList"/>
    <dgm:cxn modelId="{EEB28A0C-483E-4BE4-AFDB-BD3D28591B48}" type="presParOf" srcId="{E213035C-3503-4489-BE6B-C83DBD7F0CF9}" destId="{4AFCCDCC-BDAB-4ADC-A9AF-A49D7FBE430D}" srcOrd="2" destOrd="0" presId="urn:microsoft.com/office/officeart/2008/layout/LinedList"/>
    <dgm:cxn modelId="{F01BD1DE-5E8A-4EDA-984D-DDDADB97F635}" type="presParOf" srcId="{9D8F38D2-3FA9-4A13-A060-21F4020CE69A}" destId="{4DF9AA3E-4061-4B53-8B4B-44244292E0C5}" srcOrd="2" destOrd="0" presId="urn:microsoft.com/office/officeart/2008/layout/LinedList"/>
    <dgm:cxn modelId="{F0BC3C05-366F-4607-B439-FBDD6A6D1F8E}" type="presParOf" srcId="{9D8F38D2-3FA9-4A13-A060-21F4020CE69A}" destId="{411271F9-CAE7-4AC1-B498-569258A32224}" srcOrd="3" destOrd="0" presId="urn:microsoft.com/office/officeart/2008/layout/LinedList"/>
    <dgm:cxn modelId="{637481DC-1BDB-44F1-A072-0A9D7574E057}" type="presParOf" srcId="{9D8F38D2-3FA9-4A13-A060-21F4020CE69A}" destId="{6DB819A8-0C2A-4A39-BB85-115175419405}" srcOrd="4" destOrd="0" presId="urn:microsoft.com/office/officeart/2008/layout/LinedList"/>
    <dgm:cxn modelId="{FEAC8184-8619-4E24-A241-1FBB4A5EF461}" type="presParOf" srcId="{6DB819A8-0C2A-4A39-BB85-115175419405}" destId="{CA1AA112-77DC-48FB-BF0A-E36C1B998A07}" srcOrd="0" destOrd="0" presId="urn:microsoft.com/office/officeart/2008/layout/LinedList"/>
    <dgm:cxn modelId="{1670714C-D8AC-4450-8A02-476939BBF40D}" type="presParOf" srcId="{6DB819A8-0C2A-4A39-BB85-115175419405}" destId="{054FA3C3-2A6F-449C-B765-DAED596E509C}" srcOrd="1" destOrd="0" presId="urn:microsoft.com/office/officeart/2008/layout/LinedList"/>
    <dgm:cxn modelId="{80172F0D-C994-4096-88C1-EA457A26194D}" type="presParOf" srcId="{6DB819A8-0C2A-4A39-BB85-115175419405}" destId="{18798618-FF46-4A85-9E51-DFEA644B8685}" srcOrd="2" destOrd="0" presId="urn:microsoft.com/office/officeart/2008/layout/LinedList"/>
    <dgm:cxn modelId="{6AF452A2-6B66-456F-8955-59E5664D643F}" type="presParOf" srcId="{9D8F38D2-3FA9-4A13-A060-21F4020CE69A}" destId="{47ADA0DC-E0D3-41FE-83D7-594420D807A8}" srcOrd="5" destOrd="0" presId="urn:microsoft.com/office/officeart/2008/layout/LinedList"/>
    <dgm:cxn modelId="{10AAD84A-84A5-4160-9C94-928679B3431E}" type="presParOf" srcId="{9D8F38D2-3FA9-4A13-A060-21F4020CE69A}" destId="{FC14C64C-8DDB-47B2-BB81-381EB4BB2C66}" srcOrd="6" destOrd="0" presId="urn:microsoft.com/office/officeart/2008/layout/LinedList"/>
    <dgm:cxn modelId="{D2CE69D7-1381-45A8-AADA-080DB954DC58}" type="presParOf" srcId="{9D8F38D2-3FA9-4A13-A060-21F4020CE69A}" destId="{C3946BF5-C41C-4100-A9E8-4A6178E69AB3}" srcOrd="7" destOrd="0" presId="urn:microsoft.com/office/officeart/2008/layout/LinedList"/>
    <dgm:cxn modelId="{8AC96B13-FB04-4972-B309-B533AC788F5C}" type="presParOf" srcId="{C3946BF5-C41C-4100-A9E8-4A6178E69AB3}" destId="{EE6F9E3D-9605-4F8A-98D2-AFB66D394E2B}" srcOrd="0" destOrd="0" presId="urn:microsoft.com/office/officeart/2008/layout/LinedList"/>
    <dgm:cxn modelId="{AFEA0766-B93C-4C7F-B6BF-FEA082E3101F}" type="presParOf" srcId="{C3946BF5-C41C-4100-A9E8-4A6178E69AB3}" destId="{80A4692B-4600-4514-B074-1EFAC8B05959}" srcOrd="1" destOrd="0" presId="urn:microsoft.com/office/officeart/2008/layout/LinedList"/>
    <dgm:cxn modelId="{17E78154-81EA-4157-9352-3BCB369186C9}" type="presParOf" srcId="{C3946BF5-C41C-4100-A9E8-4A6178E69AB3}" destId="{A280C10C-57F5-4E99-B656-28FC2578FD07}" srcOrd="2" destOrd="0" presId="urn:microsoft.com/office/officeart/2008/layout/LinedList"/>
    <dgm:cxn modelId="{3E37D8FA-B9C7-470E-9C63-04EABEE78B7C}" type="presParOf" srcId="{9D8F38D2-3FA9-4A13-A060-21F4020CE69A}" destId="{7C407E84-3003-4B78-959C-31ECF8636203}" srcOrd="8" destOrd="0" presId="urn:microsoft.com/office/officeart/2008/layout/LinedList"/>
    <dgm:cxn modelId="{985B103E-4E9E-44D1-A411-3FBDF45B8EB1}" type="presParOf" srcId="{9D8F38D2-3FA9-4A13-A060-21F4020CE69A}" destId="{F6122EFA-A121-43D8-927E-20AD838DCACC}" srcOrd="9" destOrd="0" presId="urn:microsoft.com/office/officeart/2008/layout/LinedList"/>
    <dgm:cxn modelId="{650B954B-58F0-40F6-98DA-687C7E6078C1}" type="presParOf" srcId="{9D8F38D2-3FA9-4A13-A060-21F4020CE69A}" destId="{0190E311-9955-4268-B4D6-39AB1CCF0EBC}" srcOrd="10" destOrd="0" presId="urn:microsoft.com/office/officeart/2008/layout/LinedList"/>
    <dgm:cxn modelId="{2860FE50-0801-49E1-8187-FDED9DBE4B44}" type="presParOf" srcId="{0190E311-9955-4268-B4D6-39AB1CCF0EBC}" destId="{DCC0BAEB-331D-4CBD-B8F4-DDF2F2DF859F}" srcOrd="0" destOrd="0" presId="urn:microsoft.com/office/officeart/2008/layout/LinedList"/>
    <dgm:cxn modelId="{7FBDEDB1-5C7A-4905-8220-AD98231662BB}" type="presParOf" srcId="{0190E311-9955-4268-B4D6-39AB1CCF0EBC}" destId="{D88ADE68-3904-4325-90FE-405AF445C054}" srcOrd="1" destOrd="0" presId="urn:microsoft.com/office/officeart/2008/layout/LinedList"/>
    <dgm:cxn modelId="{913CDFE0-A91B-4B0C-A654-70D0DFF7FF28}" type="presParOf" srcId="{0190E311-9955-4268-B4D6-39AB1CCF0EBC}" destId="{DB3C7C5E-CB07-4680-8CC3-98221C02C8DC}" srcOrd="2" destOrd="0" presId="urn:microsoft.com/office/officeart/2008/layout/LinedList"/>
    <dgm:cxn modelId="{491E556E-4553-473B-B496-E85A93854AEF}" type="presParOf" srcId="{9D8F38D2-3FA9-4A13-A060-21F4020CE69A}" destId="{7125E877-B0FE-47D9-995D-C5A058050629}" srcOrd="11" destOrd="0" presId="urn:microsoft.com/office/officeart/2008/layout/LinedList"/>
    <dgm:cxn modelId="{4B628022-0270-43A1-9CC4-AD504A736C7E}" type="presParOf" srcId="{9D8F38D2-3FA9-4A13-A060-21F4020CE69A}" destId="{4E9C891E-A245-4DA4-9CB0-03B42C512FAB}" srcOrd="12" destOrd="0" presId="urn:microsoft.com/office/officeart/2008/layout/LinedList"/>
    <dgm:cxn modelId="{9D540E33-2A17-42D2-BBD1-846F05A7EF73}" type="presParOf" srcId="{9D8F38D2-3FA9-4A13-A060-21F4020CE69A}" destId="{0BFCFC93-392C-4526-A1DD-57C0359C3261}" srcOrd="13" destOrd="0" presId="urn:microsoft.com/office/officeart/2008/layout/LinedList"/>
    <dgm:cxn modelId="{A8825680-21AA-4B3C-B35C-588ADC1B2556}" type="presParOf" srcId="{0BFCFC93-392C-4526-A1DD-57C0359C3261}" destId="{8AD9D1C2-EBF8-465E-962F-44F41DB4FC91}" srcOrd="0" destOrd="0" presId="urn:microsoft.com/office/officeart/2008/layout/LinedList"/>
    <dgm:cxn modelId="{C95436F7-0100-464A-B9A9-2140D579BD5B}" type="presParOf" srcId="{0BFCFC93-392C-4526-A1DD-57C0359C3261}" destId="{077BD030-93F3-444E-B82C-58AEC2210CC3}" srcOrd="1" destOrd="0" presId="urn:microsoft.com/office/officeart/2008/layout/LinedList"/>
    <dgm:cxn modelId="{5F40F57B-B200-4C84-AC05-DEC681C71542}" type="presParOf" srcId="{0BFCFC93-392C-4526-A1DD-57C0359C3261}" destId="{87810176-3979-4346-9F22-41D513FA7FCF}" srcOrd="2" destOrd="0" presId="urn:microsoft.com/office/officeart/2008/layout/LinedList"/>
    <dgm:cxn modelId="{CD88AFB1-B4B3-4F15-9B03-11DC96636CF0}" type="presParOf" srcId="{9D8F38D2-3FA9-4A13-A060-21F4020CE69A}" destId="{32F8D3E4-5341-430D-A505-2C7E2828A4E0}" srcOrd="14" destOrd="0" presId="urn:microsoft.com/office/officeart/2008/layout/LinedList"/>
    <dgm:cxn modelId="{35021E65-6E1D-4B61-B920-2F4D6C50249B}" type="presParOf" srcId="{9D8F38D2-3FA9-4A13-A060-21F4020CE69A}" destId="{9F4DB224-CCF1-48C7-B26E-2E9C888F53CF}" srcOrd="15" destOrd="0" presId="urn:microsoft.com/office/officeart/2008/layout/LinedList"/>
    <dgm:cxn modelId="{BC4EA4C3-B7C6-4262-B589-4FAA81533508}" type="presParOf" srcId="{9D8F38D2-3FA9-4A13-A060-21F4020CE69A}" destId="{A72E2966-F6EA-44FF-87BF-1B4150890753}" srcOrd="16" destOrd="0" presId="urn:microsoft.com/office/officeart/2008/layout/LinedList"/>
    <dgm:cxn modelId="{0F9F2E25-6BDD-46B5-BF20-598A37878DE7}" type="presParOf" srcId="{A72E2966-F6EA-44FF-87BF-1B4150890753}" destId="{8DA8463F-15BA-4960-B2D9-577A14AB516C}" srcOrd="0" destOrd="0" presId="urn:microsoft.com/office/officeart/2008/layout/LinedList"/>
    <dgm:cxn modelId="{185DBF28-4230-4A61-8ACF-7850062FCFF8}" type="presParOf" srcId="{A72E2966-F6EA-44FF-87BF-1B4150890753}" destId="{A862F627-4CEC-45DC-89B9-06830CA9B65A}" srcOrd="1" destOrd="0" presId="urn:microsoft.com/office/officeart/2008/layout/LinedList"/>
    <dgm:cxn modelId="{AFA6ED3E-6CFA-407E-8197-EEB293F4AD90}" type="presParOf" srcId="{A72E2966-F6EA-44FF-87BF-1B4150890753}" destId="{C343A6A4-8CEB-46A9-AF0D-B722A0FC81D6}" srcOrd="2" destOrd="0" presId="urn:microsoft.com/office/officeart/2008/layout/LinedList"/>
    <dgm:cxn modelId="{0F6FEBA4-9A34-4285-93A0-90613947F263}" type="presParOf" srcId="{9D8F38D2-3FA9-4A13-A060-21F4020CE69A}" destId="{46886055-CD86-4836-AAE2-DD111A5CF755}" srcOrd="17" destOrd="0" presId="urn:microsoft.com/office/officeart/2008/layout/LinedList"/>
    <dgm:cxn modelId="{9C6B9FD5-1A2F-4A9D-A8BB-76CB7BFFD1EC}" type="presParOf" srcId="{9D8F38D2-3FA9-4A13-A060-21F4020CE69A}" destId="{95A2C5D2-F4B2-4F17-8248-A3704E508C6A}" srcOrd="18" destOrd="0" presId="urn:microsoft.com/office/officeart/2008/layout/LinedList"/>
    <dgm:cxn modelId="{59F24868-F6C5-4599-8A99-36F15D6521E4}" type="presParOf" srcId="{9D8F38D2-3FA9-4A13-A060-21F4020CE69A}" destId="{C43179CA-B572-4B0C-A807-821A82144F2A}" srcOrd="19" destOrd="0" presId="urn:microsoft.com/office/officeart/2008/layout/LinedList"/>
    <dgm:cxn modelId="{1808462E-6A7E-4141-BDAE-00BD9B5A19A3}" type="presParOf" srcId="{C43179CA-B572-4B0C-A807-821A82144F2A}" destId="{C00FFFFE-3B1C-4B65-B009-5DAEAD8633B5}" srcOrd="0" destOrd="0" presId="urn:microsoft.com/office/officeart/2008/layout/LinedList"/>
    <dgm:cxn modelId="{1DA43758-8692-4A72-9BFE-34854B022A7D}" type="presParOf" srcId="{C43179CA-B572-4B0C-A807-821A82144F2A}" destId="{75A8E2D7-2AEA-499B-9B7A-849485D4780F}" srcOrd="1" destOrd="0" presId="urn:microsoft.com/office/officeart/2008/layout/LinedList"/>
    <dgm:cxn modelId="{7B00F939-B280-4F9B-8C1A-0D01FEBD9D0A}" type="presParOf" srcId="{C43179CA-B572-4B0C-A807-821A82144F2A}" destId="{6DB5EDC9-BBEF-4E2F-B5F0-DD183D721473}" srcOrd="2" destOrd="0" presId="urn:microsoft.com/office/officeart/2008/layout/LinedList"/>
    <dgm:cxn modelId="{F97CC865-9DA8-43A9-95C2-671979A109D6}" type="presParOf" srcId="{9D8F38D2-3FA9-4A13-A060-21F4020CE69A}" destId="{B8B8275B-542C-4D9B-8EC1-6ABC54EA9EF5}" srcOrd="20" destOrd="0" presId="urn:microsoft.com/office/officeart/2008/layout/LinedList"/>
    <dgm:cxn modelId="{73272E81-63E5-487D-B5D1-8048CA1A1253}" type="presParOf" srcId="{9D8F38D2-3FA9-4A13-A060-21F4020CE69A}" destId="{9BD9059F-F227-4315-9793-769F550E6406}" srcOrd="21" destOrd="0" presId="urn:microsoft.com/office/officeart/2008/layout/LinedList"/>
    <dgm:cxn modelId="{74753B96-7EBF-4577-BCA3-8335813CD745}" type="presParOf" srcId="{9D8F38D2-3FA9-4A13-A060-21F4020CE69A}" destId="{68B230E1-1201-41C1-9082-755F02B35904}" srcOrd="22" destOrd="0" presId="urn:microsoft.com/office/officeart/2008/layout/LinedList"/>
    <dgm:cxn modelId="{00E6938C-16F9-43F3-AA3D-455CE5B55947}" type="presParOf" srcId="{68B230E1-1201-41C1-9082-755F02B35904}" destId="{208640EF-E685-43F4-BB76-F0AA8C97B4D6}" srcOrd="0" destOrd="0" presId="urn:microsoft.com/office/officeart/2008/layout/LinedList"/>
    <dgm:cxn modelId="{5F5D2557-7E5A-48F6-BFE4-C405C6420BE1}" type="presParOf" srcId="{68B230E1-1201-41C1-9082-755F02B35904}" destId="{097B4152-7FA3-449B-B86D-B939137FAF5C}" srcOrd="1" destOrd="0" presId="urn:microsoft.com/office/officeart/2008/layout/LinedList"/>
    <dgm:cxn modelId="{05A8A4E5-8D9E-4432-A182-54D152CC0AD4}" type="presParOf" srcId="{68B230E1-1201-41C1-9082-755F02B35904}" destId="{BA1ECCAC-8838-470F-BFE3-CEA53C95CADA}" srcOrd="2" destOrd="0" presId="urn:microsoft.com/office/officeart/2008/layout/LinedList"/>
    <dgm:cxn modelId="{473065C3-93A3-4B13-B083-ADDC4889A88E}" type="presParOf" srcId="{9D8F38D2-3FA9-4A13-A060-21F4020CE69A}" destId="{CCF888C4-8E03-44E1-B9F2-86E8DF18DDB7}" srcOrd="23" destOrd="0" presId="urn:microsoft.com/office/officeart/2008/layout/LinedList"/>
    <dgm:cxn modelId="{38A57402-8E1F-4BF2-9337-5CE4E5801626}" type="presParOf" srcId="{9D8F38D2-3FA9-4A13-A060-21F4020CE69A}" destId="{1809CF53-52C4-4DAB-9704-BD98C3796731}" srcOrd="24" destOrd="0" presId="urn:microsoft.com/office/officeart/2008/layout/LinedList"/>
    <dgm:cxn modelId="{06BE1EDE-7766-457F-BAEB-430661748892}" type="presParOf" srcId="{9D8F38D2-3FA9-4A13-A060-21F4020CE69A}" destId="{394742AB-03C8-4B4D-BF41-CB4AD2F7661C}" srcOrd="25" destOrd="0" presId="urn:microsoft.com/office/officeart/2008/layout/LinedList"/>
    <dgm:cxn modelId="{F311D35A-CA03-4090-B5BB-C0D1943B014F}" type="presParOf" srcId="{394742AB-03C8-4B4D-BF41-CB4AD2F7661C}" destId="{F284EE23-126C-4DEA-8F57-61772B643549}" srcOrd="0" destOrd="0" presId="urn:microsoft.com/office/officeart/2008/layout/LinedList"/>
    <dgm:cxn modelId="{67F447B2-4975-414E-99A4-F0E057EB6EFE}" type="presParOf" srcId="{394742AB-03C8-4B4D-BF41-CB4AD2F7661C}" destId="{263D26C1-79F4-4B70-B9F5-2A2EBDE18014}" srcOrd="1" destOrd="0" presId="urn:microsoft.com/office/officeart/2008/layout/LinedList"/>
    <dgm:cxn modelId="{AFC4F78E-CA51-4AE0-A114-635BF9ADDC1C}" type="presParOf" srcId="{394742AB-03C8-4B4D-BF41-CB4AD2F7661C}" destId="{33E2D35A-B29F-4B26-ABBF-CF2249B28405}" srcOrd="2" destOrd="0" presId="urn:microsoft.com/office/officeart/2008/layout/LinedList"/>
    <dgm:cxn modelId="{EAD68041-C116-4737-BF5D-840D7DD19CB6}" type="presParOf" srcId="{9D8F38D2-3FA9-4A13-A060-21F4020CE69A}" destId="{5335FC77-2094-4B39-8570-74D2E72D708B}" srcOrd="26" destOrd="0" presId="urn:microsoft.com/office/officeart/2008/layout/LinedList"/>
    <dgm:cxn modelId="{15AD9EFA-1A93-4343-8DFF-972FD9866089}" type="presParOf" srcId="{9D8F38D2-3FA9-4A13-A060-21F4020CE69A}" destId="{D37B874F-2E22-4DCD-85A8-081767D7C56C}" srcOrd="27" destOrd="0" presId="urn:microsoft.com/office/officeart/2008/layout/LinedList"/>
    <dgm:cxn modelId="{5D58BE4B-598B-40C2-ACB4-CBA2956290BF}" type="presParOf" srcId="{9D8F38D2-3FA9-4A13-A060-21F4020CE69A}" destId="{6E7DBEC4-CC66-49D1-ACEB-D130CC4A3A68}" srcOrd="28" destOrd="0" presId="urn:microsoft.com/office/officeart/2008/layout/LinedList"/>
    <dgm:cxn modelId="{8A6C421E-363E-4173-95E0-05B9E12A83CC}" type="presParOf" srcId="{6E7DBEC4-CC66-49D1-ACEB-D130CC4A3A68}" destId="{78EB021A-4880-4588-9C81-852652C08565}" srcOrd="0" destOrd="0" presId="urn:microsoft.com/office/officeart/2008/layout/LinedList"/>
    <dgm:cxn modelId="{2BDC588C-0FBD-4D4E-890B-E37DD1BFB500}" type="presParOf" srcId="{6E7DBEC4-CC66-49D1-ACEB-D130CC4A3A68}" destId="{EBDFE247-B7C4-4EDC-9F45-EAD488605E91}" srcOrd="1" destOrd="0" presId="urn:microsoft.com/office/officeart/2008/layout/LinedList"/>
    <dgm:cxn modelId="{F79B49D0-6515-4B65-9FD7-7D7784D5C402}" type="presParOf" srcId="{6E7DBEC4-CC66-49D1-ACEB-D130CC4A3A68}" destId="{96DC7661-41EC-43D5-8243-5F278FD9C162}" srcOrd="2" destOrd="0" presId="urn:microsoft.com/office/officeart/2008/layout/LinedList"/>
    <dgm:cxn modelId="{547D026E-4A41-4FAC-BC91-A45F1DB80312}" type="presParOf" srcId="{9D8F38D2-3FA9-4A13-A060-21F4020CE69A}" destId="{DCD72C8C-5136-4577-8714-5B6699E34C5F}" srcOrd="29" destOrd="0" presId="urn:microsoft.com/office/officeart/2008/layout/LinedList"/>
    <dgm:cxn modelId="{7B94F5EB-B422-4028-AE5D-50423694FA11}" type="presParOf" srcId="{9D8F38D2-3FA9-4A13-A060-21F4020CE69A}" destId="{B39C2800-B558-46AD-A649-96530A1A21F9}" srcOrd="30"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3A4F734-B32E-44CF-A866-96FDD04503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CB0349D-5808-4B85-8BEB-333FEF42A2A4}">
      <dgm:prSet custT="1"/>
      <dgm:spPr>
        <a:solidFill>
          <a:srgbClr val="002060"/>
        </a:solidFill>
      </dgm:spPr>
      <dgm:t>
        <a:bodyPr/>
        <a:lstStyle/>
        <a:p>
          <a:pPr algn="ctr" rtl="0"/>
          <a:r>
            <a:rPr lang="uz-Cyrl-UZ" sz="2000" b="1" dirty="0" smtClean="0">
              <a:latin typeface="Times New Roman" panose="02020603050405020304" pitchFamily="18" charset="0"/>
              <a:cs typeface="Times New Roman" panose="02020603050405020304" pitchFamily="18" charset="0"/>
            </a:rPr>
            <a:t>Манфаатлар тўқнашувига оид ҳолларга нисбатан кўриладиган чоралар</a:t>
          </a:r>
          <a:endParaRPr lang="ru-RU" sz="2000" dirty="0">
            <a:latin typeface="Times New Roman" panose="02020603050405020304" pitchFamily="18" charset="0"/>
            <a:cs typeface="Times New Roman" panose="02020603050405020304" pitchFamily="18" charset="0"/>
          </a:endParaRPr>
        </a:p>
      </dgm:t>
    </dgm:pt>
    <dgm:pt modelId="{8AC02A05-9152-4C84-ADA8-30FD7C0542BC}" type="parTrans" cxnId="{AE8A04AD-9AB0-42EB-B0BB-19EDD3D9C281}">
      <dgm:prSet/>
      <dgm:spPr/>
      <dgm:t>
        <a:bodyPr/>
        <a:lstStyle/>
        <a:p>
          <a:endParaRPr lang="ru-RU"/>
        </a:p>
      </dgm:t>
    </dgm:pt>
    <dgm:pt modelId="{8ED0178C-5561-45CD-B17F-4BF99DCA9BAD}" type="sibTrans" cxnId="{AE8A04AD-9AB0-42EB-B0BB-19EDD3D9C281}">
      <dgm:prSet/>
      <dgm:spPr/>
      <dgm:t>
        <a:bodyPr/>
        <a:lstStyle/>
        <a:p>
          <a:endParaRPr lang="ru-RU"/>
        </a:p>
      </dgm:t>
    </dgm:pt>
    <dgm:pt modelId="{2D9CFCF6-B3A0-4741-B5D6-237A1E4393B8}" type="pres">
      <dgm:prSet presAssocID="{63A4F734-B32E-44CF-A866-96FDD04503F7}" presName="linear" presStyleCnt="0">
        <dgm:presLayoutVars>
          <dgm:animLvl val="lvl"/>
          <dgm:resizeHandles val="exact"/>
        </dgm:presLayoutVars>
      </dgm:prSet>
      <dgm:spPr/>
      <dgm:t>
        <a:bodyPr/>
        <a:lstStyle/>
        <a:p>
          <a:endParaRPr lang="ru-RU"/>
        </a:p>
      </dgm:t>
    </dgm:pt>
    <dgm:pt modelId="{A09EF25E-AFC1-413A-81F1-E8A847912C97}" type="pres">
      <dgm:prSet presAssocID="{9CB0349D-5808-4B85-8BEB-333FEF42A2A4}" presName="parentText" presStyleLbl="node1" presStyleIdx="0" presStyleCnt="1">
        <dgm:presLayoutVars>
          <dgm:chMax val="0"/>
          <dgm:bulletEnabled val="1"/>
        </dgm:presLayoutVars>
      </dgm:prSet>
      <dgm:spPr/>
      <dgm:t>
        <a:bodyPr/>
        <a:lstStyle/>
        <a:p>
          <a:endParaRPr lang="ru-RU"/>
        </a:p>
      </dgm:t>
    </dgm:pt>
  </dgm:ptLst>
  <dgm:cxnLst>
    <dgm:cxn modelId="{AE8A04AD-9AB0-42EB-B0BB-19EDD3D9C281}" srcId="{63A4F734-B32E-44CF-A866-96FDD04503F7}" destId="{9CB0349D-5808-4B85-8BEB-333FEF42A2A4}" srcOrd="0" destOrd="0" parTransId="{8AC02A05-9152-4C84-ADA8-30FD7C0542BC}" sibTransId="{8ED0178C-5561-45CD-B17F-4BF99DCA9BAD}"/>
    <dgm:cxn modelId="{F070199A-C916-4F52-9F26-B58F3A25B372}" type="presOf" srcId="{63A4F734-B32E-44CF-A866-96FDD04503F7}" destId="{2D9CFCF6-B3A0-4741-B5D6-237A1E4393B8}" srcOrd="0" destOrd="0" presId="urn:microsoft.com/office/officeart/2005/8/layout/vList2"/>
    <dgm:cxn modelId="{78E500F5-F3B3-4B79-8163-BEE17F1A0F4E}" type="presOf" srcId="{9CB0349D-5808-4B85-8BEB-333FEF42A2A4}" destId="{A09EF25E-AFC1-413A-81F1-E8A847912C97}" srcOrd="0" destOrd="0" presId="urn:microsoft.com/office/officeart/2005/8/layout/vList2"/>
    <dgm:cxn modelId="{52ACD448-AFC9-4113-9A12-D03C79AD9456}" type="presParOf" srcId="{2D9CFCF6-B3A0-4741-B5D6-237A1E4393B8}" destId="{A09EF25E-AFC1-413A-81F1-E8A847912C9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7B0B4A1-6598-4C92-93EA-4BA0C699991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CF3EAE92-02B0-46FD-B4D4-E32E9D7DFB43}">
      <dgm:prSet custT="1"/>
      <dgm:spPr/>
      <dgm:t>
        <a:bodyPr/>
        <a:lstStyle/>
        <a:p>
          <a:pPr rtl="0"/>
          <a:r>
            <a:rPr lang="uz-Cyrl-UZ" sz="3600" dirty="0"/>
            <a:t>Чоралар:</a:t>
          </a:r>
          <a:endParaRPr lang="ru-RU" sz="3600" dirty="0"/>
        </a:p>
      </dgm:t>
    </dgm:pt>
    <dgm:pt modelId="{C43279A7-4834-421D-B302-C401CADA61B9}" type="parTrans" cxnId="{EAB2D28D-A41C-4FA0-B2A5-BF58BF08309C}">
      <dgm:prSet/>
      <dgm:spPr/>
      <dgm:t>
        <a:bodyPr/>
        <a:lstStyle/>
        <a:p>
          <a:endParaRPr lang="ru-RU" sz="4400"/>
        </a:p>
      </dgm:t>
    </dgm:pt>
    <dgm:pt modelId="{47F4390B-0AC3-4CE6-A30B-2484C05474B8}" type="sibTrans" cxnId="{EAB2D28D-A41C-4FA0-B2A5-BF58BF08309C}">
      <dgm:prSet/>
      <dgm:spPr/>
      <dgm:t>
        <a:bodyPr/>
        <a:lstStyle/>
        <a:p>
          <a:endParaRPr lang="ru-RU" sz="4400"/>
        </a:p>
      </dgm:t>
    </dgm:pt>
    <dgm:pt modelId="{020D8DF0-37B9-4CC1-B543-60CCEDEDC8EC}">
      <dgm:prSet custT="1"/>
      <dgm:spPr/>
      <dgm:t>
        <a:bodyPr/>
        <a:lstStyle/>
        <a:p>
          <a:pPr rtl="0"/>
          <a:r>
            <a:rPr lang="uz-Cyrl-UZ" sz="1600" dirty="0" smtClean="0"/>
            <a:t>Манфаатлар тўқнашуви юзага келмайдиган бошқа раҳбарнинг бўйсунувига ўтказиш;</a:t>
          </a:r>
          <a:endParaRPr lang="ru-RU" sz="1600" dirty="0"/>
        </a:p>
      </dgm:t>
    </dgm:pt>
    <dgm:pt modelId="{9CDB8486-D88E-4024-9893-6AAD7FA0BAD6}" type="parTrans" cxnId="{E1598A80-340F-4DF7-9082-5E20174B0E59}">
      <dgm:prSet/>
      <dgm:spPr/>
      <dgm:t>
        <a:bodyPr/>
        <a:lstStyle/>
        <a:p>
          <a:endParaRPr lang="ru-RU" sz="4400"/>
        </a:p>
      </dgm:t>
    </dgm:pt>
    <dgm:pt modelId="{EEF80701-A517-472A-B4AF-5C716A02E0D9}" type="sibTrans" cxnId="{E1598A80-340F-4DF7-9082-5E20174B0E59}">
      <dgm:prSet/>
      <dgm:spPr/>
      <dgm:t>
        <a:bodyPr/>
        <a:lstStyle/>
        <a:p>
          <a:endParaRPr lang="ru-RU" sz="4400"/>
        </a:p>
      </dgm:t>
    </dgm:pt>
    <dgm:pt modelId="{9F05821F-04FE-4EE7-8817-685F19C7A538}">
      <dgm:prSet custT="1"/>
      <dgm:spPr/>
      <dgm:t>
        <a:bodyPr/>
        <a:lstStyle/>
        <a:p>
          <a:pPr rtl="0"/>
          <a:r>
            <a:rPr lang="uz-Cyrl-UZ" sz="1600" dirty="0" smtClean="0"/>
            <a:t>Коллегиал орган таркибидан ихтиёрий равишда ўзини ўзи рад этиши орқали мажбуран четлаштириш;</a:t>
          </a:r>
          <a:endParaRPr lang="ru-RU" sz="1600" dirty="0"/>
        </a:p>
      </dgm:t>
    </dgm:pt>
    <dgm:pt modelId="{8CA76504-1AF5-451A-907E-0006AA5BD37D}" type="parTrans" cxnId="{941D2C3E-3081-4DA0-AF7D-6ED6A9068C65}">
      <dgm:prSet/>
      <dgm:spPr/>
      <dgm:t>
        <a:bodyPr/>
        <a:lstStyle/>
        <a:p>
          <a:endParaRPr lang="ru-RU" sz="4400"/>
        </a:p>
      </dgm:t>
    </dgm:pt>
    <dgm:pt modelId="{D4E6E3FB-87A3-401E-831D-0540F5D06DA5}" type="sibTrans" cxnId="{941D2C3E-3081-4DA0-AF7D-6ED6A9068C65}">
      <dgm:prSet/>
      <dgm:spPr/>
      <dgm:t>
        <a:bodyPr/>
        <a:lstStyle/>
        <a:p>
          <a:endParaRPr lang="ru-RU" sz="4400"/>
        </a:p>
      </dgm:t>
    </dgm:pt>
    <dgm:pt modelId="{A5232944-DBBA-4B5E-94B4-45D10E3E298C}">
      <dgm:prSet custT="1"/>
      <dgm:spPr/>
      <dgm:t>
        <a:bodyPr/>
        <a:lstStyle/>
        <a:p>
          <a:pPr rtl="0"/>
          <a:r>
            <a:rPr lang="uz-Cyrl-UZ" sz="1600" dirty="0" smtClean="0"/>
            <a:t>Лавозим мажбуриятлари ёки хизмат ваколатлари доирасини қайта кўриб чиқиш;</a:t>
          </a:r>
          <a:endParaRPr lang="ru-RU" sz="1600" dirty="0"/>
        </a:p>
      </dgm:t>
    </dgm:pt>
    <dgm:pt modelId="{0C406F57-FA97-4DD6-AB4E-EBE141FA8F48}" type="parTrans" cxnId="{9F0592EF-22E5-4FD5-84FB-C7467BDF65FB}">
      <dgm:prSet/>
      <dgm:spPr/>
      <dgm:t>
        <a:bodyPr/>
        <a:lstStyle/>
        <a:p>
          <a:endParaRPr lang="ru-RU" sz="4400"/>
        </a:p>
      </dgm:t>
    </dgm:pt>
    <dgm:pt modelId="{4935B154-0DD3-4AAF-89D0-2BC9FEBFE0E7}" type="sibTrans" cxnId="{9F0592EF-22E5-4FD5-84FB-C7467BDF65FB}">
      <dgm:prSet/>
      <dgm:spPr/>
      <dgm:t>
        <a:bodyPr/>
        <a:lstStyle/>
        <a:p>
          <a:endParaRPr lang="ru-RU" sz="4400"/>
        </a:p>
      </dgm:t>
    </dgm:pt>
    <dgm:pt modelId="{65F99EF2-B8D8-46FE-9C67-D4D8FD9D4A57}">
      <dgm:prSet custT="1"/>
      <dgm:spPr/>
      <dgm:t>
        <a:bodyPr/>
        <a:lstStyle/>
        <a:p>
          <a:pPr rtl="0"/>
          <a:r>
            <a:rPr lang="uz-Cyrl-UZ" sz="1600" dirty="0" smtClean="0"/>
            <a:t>Ахборитдан ва ҳужжатларидан фойдаланишга чекловлар белгилаш;</a:t>
          </a:r>
          <a:endParaRPr lang="ru-RU" sz="1600" dirty="0"/>
        </a:p>
      </dgm:t>
    </dgm:pt>
    <dgm:pt modelId="{7F9C4870-0EF4-4580-9054-396A990A4C17}" type="parTrans" cxnId="{5B17B2F6-E47B-4BCF-91F6-5AB66F755D70}">
      <dgm:prSet/>
      <dgm:spPr/>
      <dgm:t>
        <a:bodyPr/>
        <a:lstStyle/>
        <a:p>
          <a:endParaRPr lang="ru-RU" sz="4400"/>
        </a:p>
      </dgm:t>
    </dgm:pt>
    <dgm:pt modelId="{A67F1987-461A-4237-935C-38542A918492}" type="sibTrans" cxnId="{5B17B2F6-E47B-4BCF-91F6-5AB66F755D70}">
      <dgm:prSet/>
      <dgm:spPr/>
      <dgm:t>
        <a:bodyPr/>
        <a:lstStyle/>
        <a:p>
          <a:endParaRPr lang="ru-RU" sz="4400"/>
        </a:p>
      </dgm:t>
    </dgm:pt>
    <dgm:pt modelId="{086C1AF4-0AF1-48E9-B93A-325FB8CD2266}">
      <dgm:prSet custT="1"/>
      <dgm:spPr/>
      <dgm:t>
        <a:bodyPr/>
        <a:lstStyle/>
        <a:p>
          <a:pPr rtl="0"/>
          <a:r>
            <a:rPr lang="uz-Cyrl-UZ" sz="1600" dirty="0" smtClean="0"/>
            <a:t>Коллегиал назоратни таъминлаш;</a:t>
          </a:r>
          <a:endParaRPr lang="ru-RU" sz="1600" dirty="0"/>
        </a:p>
      </dgm:t>
    </dgm:pt>
    <dgm:pt modelId="{3E3168DF-BA3A-41F5-AA63-A97E33BB1573}" type="parTrans" cxnId="{D6AB2BBD-7FB4-4FC0-9CEF-62F59AD6EFD7}">
      <dgm:prSet/>
      <dgm:spPr/>
      <dgm:t>
        <a:bodyPr/>
        <a:lstStyle/>
        <a:p>
          <a:endParaRPr lang="ru-RU" sz="4400"/>
        </a:p>
      </dgm:t>
    </dgm:pt>
    <dgm:pt modelId="{A9D136F0-C0B9-4916-8FE0-25020238273D}" type="sibTrans" cxnId="{D6AB2BBD-7FB4-4FC0-9CEF-62F59AD6EFD7}">
      <dgm:prSet/>
      <dgm:spPr/>
      <dgm:t>
        <a:bodyPr/>
        <a:lstStyle/>
        <a:p>
          <a:endParaRPr lang="ru-RU" sz="4400"/>
        </a:p>
      </dgm:t>
    </dgm:pt>
    <dgm:pt modelId="{F6070AEE-093B-471D-942D-0AE23381602E}">
      <dgm:prSet custT="1"/>
      <dgm:spPr/>
      <dgm:t>
        <a:bodyPr/>
        <a:lstStyle/>
        <a:p>
          <a:pPr rtl="0"/>
          <a:r>
            <a:rPr lang="uz-Cyrl-UZ" sz="1600" dirty="0" smtClean="0"/>
            <a:t>Шахсий манфаатдорликни бартаф этиши тўғрисида Қонунчиликка мувофиқ таклифлар тақдим этиш;</a:t>
          </a:r>
          <a:endParaRPr lang="ru-RU" sz="1600" dirty="0"/>
        </a:p>
      </dgm:t>
    </dgm:pt>
    <dgm:pt modelId="{43C194CA-FDA2-41D2-8227-4B3DCD8B0F49}" type="parTrans" cxnId="{CE1873B1-5DEE-4CD1-A014-F5E8B3DE5657}">
      <dgm:prSet/>
      <dgm:spPr/>
      <dgm:t>
        <a:bodyPr/>
        <a:lstStyle/>
        <a:p>
          <a:endParaRPr lang="ru-RU" sz="4400"/>
        </a:p>
      </dgm:t>
    </dgm:pt>
    <dgm:pt modelId="{B2E7A200-F75C-418B-8AD9-64B1C6B924D7}" type="sibTrans" cxnId="{CE1873B1-5DEE-4CD1-A014-F5E8B3DE5657}">
      <dgm:prSet/>
      <dgm:spPr/>
      <dgm:t>
        <a:bodyPr/>
        <a:lstStyle/>
        <a:p>
          <a:endParaRPr lang="ru-RU" sz="4400"/>
        </a:p>
      </dgm:t>
    </dgm:pt>
    <dgm:pt modelId="{26C689FA-C995-4A8C-8457-53083392AE52}">
      <dgm:prSet custT="1"/>
      <dgm:spPr/>
      <dgm:t>
        <a:bodyPr/>
        <a:lstStyle/>
        <a:p>
          <a:pPr rtl="0"/>
          <a:r>
            <a:rPr lang="uz-Cyrl-UZ" sz="1600" dirty="0" smtClean="0"/>
            <a:t>Шахсий манфаатдорлигидан воз кечиш;</a:t>
          </a:r>
          <a:endParaRPr lang="ru-RU" sz="1600" dirty="0"/>
        </a:p>
      </dgm:t>
    </dgm:pt>
    <dgm:pt modelId="{5F7D28D8-2E46-4047-8C6E-EDA585932C9E}" type="parTrans" cxnId="{6F98849E-8705-472B-889C-B908C0794E3D}">
      <dgm:prSet/>
      <dgm:spPr/>
      <dgm:t>
        <a:bodyPr/>
        <a:lstStyle/>
        <a:p>
          <a:endParaRPr lang="ru-RU" sz="4400"/>
        </a:p>
      </dgm:t>
    </dgm:pt>
    <dgm:pt modelId="{169D4B2E-A9D0-4DED-9005-2785B35D9376}" type="sibTrans" cxnId="{6F98849E-8705-472B-889C-B908C0794E3D}">
      <dgm:prSet/>
      <dgm:spPr/>
      <dgm:t>
        <a:bodyPr/>
        <a:lstStyle/>
        <a:p>
          <a:endParaRPr lang="ru-RU" sz="4400"/>
        </a:p>
      </dgm:t>
    </dgm:pt>
    <dgm:pt modelId="{3D5717E1-181D-4872-8FE9-E8302DBC879F}">
      <dgm:prSet custT="1"/>
      <dgm:spPr/>
      <dgm:t>
        <a:bodyPr/>
        <a:lstStyle/>
        <a:p>
          <a:pPr rtl="0"/>
          <a:r>
            <a:rPr lang="uz-Cyrl-UZ" sz="1600" dirty="0" smtClean="0"/>
            <a:t>Ходимнинг розилиги асосида уни аввалги лавозимига тенг бошқа лавозимга ўтказиш ёки меҳнат шартномасини (контрактини) умумий асосларда бекор қилиш.</a:t>
          </a:r>
          <a:endParaRPr lang="ru-RU" sz="1600" dirty="0"/>
        </a:p>
      </dgm:t>
    </dgm:pt>
    <dgm:pt modelId="{E9AE57E2-41C8-4471-A052-B623C276AABB}" type="parTrans" cxnId="{6F8F6245-2041-4478-AB62-A55AC447065C}">
      <dgm:prSet/>
      <dgm:spPr/>
      <dgm:t>
        <a:bodyPr/>
        <a:lstStyle/>
        <a:p>
          <a:endParaRPr lang="ru-RU" sz="4400"/>
        </a:p>
      </dgm:t>
    </dgm:pt>
    <dgm:pt modelId="{5C273DC2-C537-4D4B-9732-B7172437E004}" type="sibTrans" cxnId="{6F8F6245-2041-4478-AB62-A55AC447065C}">
      <dgm:prSet/>
      <dgm:spPr/>
      <dgm:t>
        <a:bodyPr/>
        <a:lstStyle/>
        <a:p>
          <a:endParaRPr lang="ru-RU" sz="4400"/>
        </a:p>
      </dgm:t>
    </dgm:pt>
    <dgm:pt modelId="{8C955FE8-E7A5-4485-88F1-FFE610335B7A}" type="pres">
      <dgm:prSet presAssocID="{97B0B4A1-6598-4C92-93EA-4BA0C6999913}" presName="vert0" presStyleCnt="0">
        <dgm:presLayoutVars>
          <dgm:dir/>
          <dgm:animOne val="branch"/>
          <dgm:animLvl val="lvl"/>
        </dgm:presLayoutVars>
      </dgm:prSet>
      <dgm:spPr/>
      <dgm:t>
        <a:bodyPr/>
        <a:lstStyle/>
        <a:p>
          <a:endParaRPr lang="ru-RU"/>
        </a:p>
      </dgm:t>
    </dgm:pt>
    <dgm:pt modelId="{0E1A8992-F6B5-4461-87A0-08005A2B3D61}" type="pres">
      <dgm:prSet presAssocID="{CF3EAE92-02B0-46FD-B4D4-E32E9D7DFB43}" presName="thickLine" presStyleLbl="alignNode1" presStyleIdx="0" presStyleCnt="1"/>
      <dgm:spPr/>
    </dgm:pt>
    <dgm:pt modelId="{778C38D1-4E83-482F-89D7-444810E65FCF}" type="pres">
      <dgm:prSet presAssocID="{CF3EAE92-02B0-46FD-B4D4-E32E9D7DFB43}" presName="horz1" presStyleCnt="0"/>
      <dgm:spPr/>
    </dgm:pt>
    <dgm:pt modelId="{938500E9-726F-4359-A54F-250D0486973B}" type="pres">
      <dgm:prSet presAssocID="{CF3EAE92-02B0-46FD-B4D4-E32E9D7DFB43}" presName="tx1" presStyleLbl="revTx" presStyleIdx="0" presStyleCnt="9"/>
      <dgm:spPr/>
      <dgm:t>
        <a:bodyPr/>
        <a:lstStyle/>
        <a:p>
          <a:endParaRPr lang="ru-RU"/>
        </a:p>
      </dgm:t>
    </dgm:pt>
    <dgm:pt modelId="{3553BFF4-AF27-452B-ACE6-30095E041BBD}" type="pres">
      <dgm:prSet presAssocID="{CF3EAE92-02B0-46FD-B4D4-E32E9D7DFB43}" presName="vert1" presStyleCnt="0"/>
      <dgm:spPr/>
    </dgm:pt>
    <dgm:pt modelId="{5080736A-CF22-465A-8AA3-A63991CBA9A6}" type="pres">
      <dgm:prSet presAssocID="{020D8DF0-37B9-4CC1-B543-60CCEDEDC8EC}" presName="vertSpace2a" presStyleCnt="0"/>
      <dgm:spPr/>
    </dgm:pt>
    <dgm:pt modelId="{5CB89F66-6282-40DF-9EC1-401C293DBF6D}" type="pres">
      <dgm:prSet presAssocID="{020D8DF0-37B9-4CC1-B543-60CCEDEDC8EC}" presName="horz2" presStyleCnt="0"/>
      <dgm:spPr/>
    </dgm:pt>
    <dgm:pt modelId="{072559DA-76BB-42CC-B276-369296C08E80}" type="pres">
      <dgm:prSet presAssocID="{020D8DF0-37B9-4CC1-B543-60CCEDEDC8EC}" presName="horzSpace2" presStyleCnt="0"/>
      <dgm:spPr/>
    </dgm:pt>
    <dgm:pt modelId="{5D4E471D-258D-4E89-8303-2C171C41A159}" type="pres">
      <dgm:prSet presAssocID="{020D8DF0-37B9-4CC1-B543-60CCEDEDC8EC}" presName="tx2" presStyleLbl="revTx" presStyleIdx="1" presStyleCnt="9"/>
      <dgm:spPr/>
      <dgm:t>
        <a:bodyPr/>
        <a:lstStyle/>
        <a:p>
          <a:endParaRPr lang="ru-RU"/>
        </a:p>
      </dgm:t>
    </dgm:pt>
    <dgm:pt modelId="{654FB903-F1FB-4CF5-BD0D-9285C4DCF3B8}" type="pres">
      <dgm:prSet presAssocID="{020D8DF0-37B9-4CC1-B543-60CCEDEDC8EC}" presName="vert2" presStyleCnt="0"/>
      <dgm:spPr/>
    </dgm:pt>
    <dgm:pt modelId="{7BAE8931-6758-47CD-A670-4E265DBC4320}" type="pres">
      <dgm:prSet presAssocID="{020D8DF0-37B9-4CC1-B543-60CCEDEDC8EC}" presName="thinLine2b" presStyleLbl="callout" presStyleIdx="0" presStyleCnt="8"/>
      <dgm:spPr/>
    </dgm:pt>
    <dgm:pt modelId="{C3616843-52B5-4BA7-BC17-65907399CBF3}" type="pres">
      <dgm:prSet presAssocID="{020D8DF0-37B9-4CC1-B543-60CCEDEDC8EC}" presName="vertSpace2b" presStyleCnt="0"/>
      <dgm:spPr/>
    </dgm:pt>
    <dgm:pt modelId="{5777E0D9-F34C-469B-8AC2-EECA582B7374}" type="pres">
      <dgm:prSet presAssocID="{9F05821F-04FE-4EE7-8817-685F19C7A538}" presName="horz2" presStyleCnt="0"/>
      <dgm:spPr/>
    </dgm:pt>
    <dgm:pt modelId="{4F254B8D-013D-406E-B75B-7FA94969C0D2}" type="pres">
      <dgm:prSet presAssocID="{9F05821F-04FE-4EE7-8817-685F19C7A538}" presName="horzSpace2" presStyleCnt="0"/>
      <dgm:spPr/>
    </dgm:pt>
    <dgm:pt modelId="{3E9268DC-5B45-4776-9AE4-83C727E61453}" type="pres">
      <dgm:prSet presAssocID="{9F05821F-04FE-4EE7-8817-685F19C7A538}" presName="tx2" presStyleLbl="revTx" presStyleIdx="2" presStyleCnt="9"/>
      <dgm:spPr/>
      <dgm:t>
        <a:bodyPr/>
        <a:lstStyle/>
        <a:p>
          <a:endParaRPr lang="ru-RU"/>
        </a:p>
      </dgm:t>
    </dgm:pt>
    <dgm:pt modelId="{1C9EA926-5AB4-4E1B-9DE8-1AC62596F5B4}" type="pres">
      <dgm:prSet presAssocID="{9F05821F-04FE-4EE7-8817-685F19C7A538}" presName="vert2" presStyleCnt="0"/>
      <dgm:spPr/>
    </dgm:pt>
    <dgm:pt modelId="{39F1A6A5-A05B-4718-B29A-9270313D20D0}" type="pres">
      <dgm:prSet presAssocID="{9F05821F-04FE-4EE7-8817-685F19C7A538}" presName="thinLine2b" presStyleLbl="callout" presStyleIdx="1" presStyleCnt="8"/>
      <dgm:spPr/>
    </dgm:pt>
    <dgm:pt modelId="{D72CC40F-C332-457A-BFAD-16B8BBC4046B}" type="pres">
      <dgm:prSet presAssocID="{9F05821F-04FE-4EE7-8817-685F19C7A538}" presName="vertSpace2b" presStyleCnt="0"/>
      <dgm:spPr/>
    </dgm:pt>
    <dgm:pt modelId="{6CA9B5B9-BD9F-4B8F-B3CD-622F4231FBFB}" type="pres">
      <dgm:prSet presAssocID="{A5232944-DBBA-4B5E-94B4-45D10E3E298C}" presName="horz2" presStyleCnt="0"/>
      <dgm:spPr/>
    </dgm:pt>
    <dgm:pt modelId="{080930BA-7EFD-4D8B-982D-18BDDB8E0D06}" type="pres">
      <dgm:prSet presAssocID="{A5232944-DBBA-4B5E-94B4-45D10E3E298C}" presName="horzSpace2" presStyleCnt="0"/>
      <dgm:spPr/>
    </dgm:pt>
    <dgm:pt modelId="{53F5D8F3-38B0-41F7-B96A-EDB89730B407}" type="pres">
      <dgm:prSet presAssocID="{A5232944-DBBA-4B5E-94B4-45D10E3E298C}" presName="tx2" presStyleLbl="revTx" presStyleIdx="3" presStyleCnt="9"/>
      <dgm:spPr/>
      <dgm:t>
        <a:bodyPr/>
        <a:lstStyle/>
        <a:p>
          <a:endParaRPr lang="ru-RU"/>
        </a:p>
      </dgm:t>
    </dgm:pt>
    <dgm:pt modelId="{2EB4891C-9C8E-4681-BD45-8CF85EA8017D}" type="pres">
      <dgm:prSet presAssocID="{A5232944-DBBA-4B5E-94B4-45D10E3E298C}" presName="vert2" presStyleCnt="0"/>
      <dgm:spPr/>
    </dgm:pt>
    <dgm:pt modelId="{4C7E5A6F-B7C3-446F-855B-CBC421750325}" type="pres">
      <dgm:prSet presAssocID="{A5232944-DBBA-4B5E-94B4-45D10E3E298C}" presName="thinLine2b" presStyleLbl="callout" presStyleIdx="2" presStyleCnt="8"/>
      <dgm:spPr/>
    </dgm:pt>
    <dgm:pt modelId="{044D4629-1F8D-4BE2-A466-FEB9C84F8DCE}" type="pres">
      <dgm:prSet presAssocID="{A5232944-DBBA-4B5E-94B4-45D10E3E298C}" presName="vertSpace2b" presStyleCnt="0"/>
      <dgm:spPr/>
    </dgm:pt>
    <dgm:pt modelId="{94CB8D79-6AEA-4CD7-8463-92D429585C84}" type="pres">
      <dgm:prSet presAssocID="{65F99EF2-B8D8-46FE-9C67-D4D8FD9D4A57}" presName="horz2" presStyleCnt="0"/>
      <dgm:spPr/>
    </dgm:pt>
    <dgm:pt modelId="{7F2F6957-5266-4215-935B-EC095A80FF1A}" type="pres">
      <dgm:prSet presAssocID="{65F99EF2-B8D8-46FE-9C67-D4D8FD9D4A57}" presName="horzSpace2" presStyleCnt="0"/>
      <dgm:spPr/>
    </dgm:pt>
    <dgm:pt modelId="{6D37169F-9DCA-4FC0-A038-FFB000580E5A}" type="pres">
      <dgm:prSet presAssocID="{65F99EF2-B8D8-46FE-9C67-D4D8FD9D4A57}" presName="tx2" presStyleLbl="revTx" presStyleIdx="4" presStyleCnt="9"/>
      <dgm:spPr/>
      <dgm:t>
        <a:bodyPr/>
        <a:lstStyle/>
        <a:p>
          <a:endParaRPr lang="ru-RU"/>
        </a:p>
      </dgm:t>
    </dgm:pt>
    <dgm:pt modelId="{D8E48EB7-281B-449C-A5F1-0D3AAF0915F0}" type="pres">
      <dgm:prSet presAssocID="{65F99EF2-B8D8-46FE-9C67-D4D8FD9D4A57}" presName="vert2" presStyleCnt="0"/>
      <dgm:spPr/>
    </dgm:pt>
    <dgm:pt modelId="{475166CF-C5D2-450E-A234-43948AAEBD8B}" type="pres">
      <dgm:prSet presAssocID="{65F99EF2-B8D8-46FE-9C67-D4D8FD9D4A57}" presName="thinLine2b" presStyleLbl="callout" presStyleIdx="3" presStyleCnt="8"/>
      <dgm:spPr/>
    </dgm:pt>
    <dgm:pt modelId="{0D1971DF-4B88-477B-BB6C-DF2CBA4E7CB6}" type="pres">
      <dgm:prSet presAssocID="{65F99EF2-B8D8-46FE-9C67-D4D8FD9D4A57}" presName="vertSpace2b" presStyleCnt="0"/>
      <dgm:spPr/>
    </dgm:pt>
    <dgm:pt modelId="{0F1E2D9F-0B25-4254-B15E-02D757036940}" type="pres">
      <dgm:prSet presAssocID="{086C1AF4-0AF1-48E9-B93A-325FB8CD2266}" presName="horz2" presStyleCnt="0"/>
      <dgm:spPr/>
    </dgm:pt>
    <dgm:pt modelId="{DCC82FEE-69EA-4BFE-A6D8-9984728A583D}" type="pres">
      <dgm:prSet presAssocID="{086C1AF4-0AF1-48E9-B93A-325FB8CD2266}" presName="horzSpace2" presStyleCnt="0"/>
      <dgm:spPr/>
    </dgm:pt>
    <dgm:pt modelId="{93D93BC2-AEC1-4A18-92A1-C22970174D9A}" type="pres">
      <dgm:prSet presAssocID="{086C1AF4-0AF1-48E9-B93A-325FB8CD2266}" presName="tx2" presStyleLbl="revTx" presStyleIdx="5" presStyleCnt="9"/>
      <dgm:spPr/>
      <dgm:t>
        <a:bodyPr/>
        <a:lstStyle/>
        <a:p>
          <a:endParaRPr lang="ru-RU"/>
        </a:p>
      </dgm:t>
    </dgm:pt>
    <dgm:pt modelId="{651CEDB6-7369-4827-9D8A-F185650C669E}" type="pres">
      <dgm:prSet presAssocID="{086C1AF4-0AF1-48E9-B93A-325FB8CD2266}" presName="vert2" presStyleCnt="0"/>
      <dgm:spPr/>
    </dgm:pt>
    <dgm:pt modelId="{0A77DD5B-2B7F-476D-A826-BF24199E7EC0}" type="pres">
      <dgm:prSet presAssocID="{086C1AF4-0AF1-48E9-B93A-325FB8CD2266}" presName="thinLine2b" presStyleLbl="callout" presStyleIdx="4" presStyleCnt="8"/>
      <dgm:spPr/>
    </dgm:pt>
    <dgm:pt modelId="{FB1E1047-D38B-42E9-8D65-6B3A0FB71A11}" type="pres">
      <dgm:prSet presAssocID="{086C1AF4-0AF1-48E9-B93A-325FB8CD2266}" presName="vertSpace2b" presStyleCnt="0"/>
      <dgm:spPr/>
    </dgm:pt>
    <dgm:pt modelId="{796F5865-43FA-4BA2-B6BF-2D88C383080F}" type="pres">
      <dgm:prSet presAssocID="{F6070AEE-093B-471D-942D-0AE23381602E}" presName="horz2" presStyleCnt="0"/>
      <dgm:spPr/>
    </dgm:pt>
    <dgm:pt modelId="{87580241-46F7-4233-B4F0-81225B3A8CFC}" type="pres">
      <dgm:prSet presAssocID="{F6070AEE-093B-471D-942D-0AE23381602E}" presName="horzSpace2" presStyleCnt="0"/>
      <dgm:spPr/>
    </dgm:pt>
    <dgm:pt modelId="{80EEB307-E316-46F0-835D-F0ED2DDF7C15}" type="pres">
      <dgm:prSet presAssocID="{F6070AEE-093B-471D-942D-0AE23381602E}" presName="tx2" presStyleLbl="revTx" presStyleIdx="6" presStyleCnt="9"/>
      <dgm:spPr/>
      <dgm:t>
        <a:bodyPr/>
        <a:lstStyle/>
        <a:p>
          <a:endParaRPr lang="ru-RU"/>
        </a:p>
      </dgm:t>
    </dgm:pt>
    <dgm:pt modelId="{CB2E8CB4-C3CC-44AF-875B-401B9656878E}" type="pres">
      <dgm:prSet presAssocID="{F6070AEE-093B-471D-942D-0AE23381602E}" presName="vert2" presStyleCnt="0"/>
      <dgm:spPr/>
    </dgm:pt>
    <dgm:pt modelId="{8E86F7FD-69C0-4528-ACCF-9243A4CC5466}" type="pres">
      <dgm:prSet presAssocID="{F6070AEE-093B-471D-942D-0AE23381602E}" presName="thinLine2b" presStyleLbl="callout" presStyleIdx="5" presStyleCnt="8"/>
      <dgm:spPr/>
    </dgm:pt>
    <dgm:pt modelId="{BEB92958-399D-4F9D-8FB3-DD7F562A23FB}" type="pres">
      <dgm:prSet presAssocID="{F6070AEE-093B-471D-942D-0AE23381602E}" presName="vertSpace2b" presStyleCnt="0"/>
      <dgm:spPr/>
    </dgm:pt>
    <dgm:pt modelId="{D40A5267-74E2-4AA2-8F8E-E15C1F6AB1EF}" type="pres">
      <dgm:prSet presAssocID="{26C689FA-C995-4A8C-8457-53083392AE52}" presName="horz2" presStyleCnt="0"/>
      <dgm:spPr/>
    </dgm:pt>
    <dgm:pt modelId="{C3551799-96B4-46C5-9D43-057127F6A34D}" type="pres">
      <dgm:prSet presAssocID="{26C689FA-C995-4A8C-8457-53083392AE52}" presName="horzSpace2" presStyleCnt="0"/>
      <dgm:spPr/>
    </dgm:pt>
    <dgm:pt modelId="{1C0586B8-29D1-42D3-8B7F-5FCD0133FBC1}" type="pres">
      <dgm:prSet presAssocID="{26C689FA-C995-4A8C-8457-53083392AE52}" presName="tx2" presStyleLbl="revTx" presStyleIdx="7" presStyleCnt="9"/>
      <dgm:spPr/>
      <dgm:t>
        <a:bodyPr/>
        <a:lstStyle/>
        <a:p>
          <a:endParaRPr lang="ru-RU"/>
        </a:p>
      </dgm:t>
    </dgm:pt>
    <dgm:pt modelId="{96A6B945-CA35-494C-B92D-8AD62FACA19D}" type="pres">
      <dgm:prSet presAssocID="{26C689FA-C995-4A8C-8457-53083392AE52}" presName="vert2" presStyleCnt="0"/>
      <dgm:spPr/>
    </dgm:pt>
    <dgm:pt modelId="{66FE096C-453B-43F6-87F7-85E5881B092A}" type="pres">
      <dgm:prSet presAssocID="{26C689FA-C995-4A8C-8457-53083392AE52}" presName="thinLine2b" presStyleLbl="callout" presStyleIdx="6" presStyleCnt="8"/>
      <dgm:spPr/>
    </dgm:pt>
    <dgm:pt modelId="{53A7FB26-40EA-4C78-B2F6-7EBDECD32FDD}" type="pres">
      <dgm:prSet presAssocID="{26C689FA-C995-4A8C-8457-53083392AE52}" presName="vertSpace2b" presStyleCnt="0"/>
      <dgm:spPr/>
    </dgm:pt>
    <dgm:pt modelId="{FD122878-5F5E-4484-B73B-8981AE1CFC83}" type="pres">
      <dgm:prSet presAssocID="{3D5717E1-181D-4872-8FE9-E8302DBC879F}" presName="horz2" presStyleCnt="0"/>
      <dgm:spPr/>
    </dgm:pt>
    <dgm:pt modelId="{8DC00E72-6F4F-4727-9906-1F87349B34EE}" type="pres">
      <dgm:prSet presAssocID="{3D5717E1-181D-4872-8FE9-E8302DBC879F}" presName="horzSpace2" presStyleCnt="0"/>
      <dgm:spPr/>
    </dgm:pt>
    <dgm:pt modelId="{F364791B-30C9-4F19-A539-8AC769AB508A}" type="pres">
      <dgm:prSet presAssocID="{3D5717E1-181D-4872-8FE9-E8302DBC879F}" presName="tx2" presStyleLbl="revTx" presStyleIdx="8" presStyleCnt="9"/>
      <dgm:spPr/>
      <dgm:t>
        <a:bodyPr/>
        <a:lstStyle/>
        <a:p>
          <a:endParaRPr lang="ru-RU"/>
        </a:p>
      </dgm:t>
    </dgm:pt>
    <dgm:pt modelId="{D45289EA-4C41-4D7E-803F-63BA2896FEE4}" type="pres">
      <dgm:prSet presAssocID="{3D5717E1-181D-4872-8FE9-E8302DBC879F}" presName="vert2" presStyleCnt="0"/>
      <dgm:spPr/>
    </dgm:pt>
    <dgm:pt modelId="{405AD0C0-6106-4C5A-88FC-8361A9CF5A0E}" type="pres">
      <dgm:prSet presAssocID="{3D5717E1-181D-4872-8FE9-E8302DBC879F}" presName="thinLine2b" presStyleLbl="callout" presStyleIdx="7" presStyleCnt="8"/>
      <dgm:spPr/>
    </dgm:pt>
    <dgm:pt modelId="{A81EFAF4-3E27-4327-BC17-B20EAFD65DC5}" type="pres">
      <dgm:prSet presAssocID="{3D5717E1-181D-4872-8FE9-E8302DBC879F}" presName="vertSpace2b" presStyleCnt="0"/>
      <dgm:spPr/>
    </dgm:pt>
  </dgm:ptLst>
  <dgm:cxnLst>
    <dgm:cxn modelId="{8FC71CA5-88A1-425D-8264-2B25B643BB6F}" type="presOf" srcId="{97B0B4A1-6598-4C92-93EA-4BA0C6999913}" destId="{8C955FE8-E7A5-4485-88F1-FFE610335B7A}" srcOrd="0" destOrd="0" presId="urn:microsoft.com/office/officeart/2008/layout/LinedList"/>
    <dgm:cxn modelId="{E1598A80-340F-4DF7-9082-5E20174B0E59}" srcId="{CF3EAE92-02B0-46FD-B4D4-E32E9D7DFB43}" destId="{020D8DF0-37B9-4CC1-B543-60CCEDEDC8EC}" srcOrd="0" destOrd="0" parTransId="{9CDB8486-D88E-4024-9893-6AAD7FA0BAD6}" sibTransId="{EEF80701-A517-472A-B4AF-5C716A02E0D9}"/>
    <dgm:cxn modelId="{2CBDD618-7E89-4E29-8A7A-1E1C0F8F036D}" type="presOf" srcId="{9F05821F-04FE-4EE7-8817-685F19C7A538}" destId="{3E9268DC-5B45-4776-9AE4-83C727E61453}" srcOrd="0" destOrd="0" presId="urn:microsoft.com/office/officeart/2008/layout/LinedList"/>
    <dgm:cxn modelId="{CE1873B1-5DEE-4CD1-A014-F5E8B3DE5657}" srcId="{CF3EAE92-02B0-46FD-B4D4-E32E9D7DFB43}" destId="{F6070AEE-093B-471D-942D-0AE23381602E}" srcOrd="5" destOrd="0" parTransId="{43C194CA-FDA2-41D2-8227-4B3DCD8B0F49}" sibTransId="{B2E7A200-F75C-418B-8AD9-64B1C6B924D7}"/>
    <dgm:cxn modelId="{6F8F6245-2041-4478-AB62-A55AC447065C}" srcId="{CF3EAE92-02B0-46FD-B4D4-E32E9D7DFB43}" destId="{3D5717E1-181D-4872-8FE9-E8302DBC879F}" srcOrd="7" destOrd="0" parTransId="{E9AE57E2-41C8-4471-A052-B623C276AABB}" sibTransId="{5C273DC2-C537-4D4B-9732-B7172437E004}"/>
    <dgm:cxn modelId="{9A206B28-8898-4AC4-BBFE-BAE1651AD94E}" type="presOf" srcId="{26C689FA-C995-4A8C-8457-53083392AE52}" destId="{1C0586B8-29D1-42D3-8B7F-5FCD0133FBC1}" srcOrd="0" destOrd="0" presId="urn:microsoft.com/office/officeart/2008/layout/LinedList"/>
    <dgm:cxn modelId="{FB8DF596-2879-49BA-85D8-A2D76589DFF7}" type="presOf" srcId="{CF3EAE92-02B0-46FD-B4D4-E32E9D7DFB43}" destId="{938500E9-726F-4359-A54F-250D0486973B}" srcOrd="0" destOrd="0" presId="urn:microsoft.com/office/officeart/2008/layout/LinedList"/>
    <dgm:cxn modelId="{6EF2FF29-C93B-40AF-A147-76539454BBE9}" type="presOf" srcId="{3D5717E1-181D-4872-8FE9-E8302DBC879F}" destId="{F364791B-30C9-4F19-A539-8AC769AB508A}" srcOrd="0" destOrd="0" presId="urn:microsoft.com/office/officeart/2008/layout/LinedList"/>
    <dgm:cxn modelId="{9F0592EF-22E5-4FD5-84FB-C7467BDF65FB}" srcId="{CF3EAE92-02B0-46FD-B4D4-E32E9D7DFB43}" destId="{A5232944-DBBA-4B5E-94B4-45D10E3E298C}" srcOrd="2" destOrd="0" parTransId="{0C406F57-FA97-4DD6-AB4E-EBE141FA8F48}" sibTransId="{4935B154-0DD3-4AAF-89D0-2BC9FEBFE0E7}"/>
    <dgm:cxn modelId="{4593D001-6291-4E5F-922D-67814EDEC171}" type="presOf" srcId="{A5232944-DBBA-4B5E-94B4-45D10E3E298C}" destId="{53F5D8F3-38B0-41F7-B96A-EDB89730B407}" srcOrd="0" destOrd="0" presId="urn:microsoft.com/office/officeart/2008/layout/LinedList"/>
    <dgm:cxn modelId="{EAB2D28D-A41C-4FA0-B2A5-BF58BF08309C}" srcId="{97B0B4A1-6598-4C92-93EA-4BA0C6999913}" destId="{CF3EAE92-02B0-46FD-B4D4-E32E9D7DFB43}" srcOrd="0" destOrd="0" parTransId="{C43279A7-4834-421D-B302-C401CADA61B9}" sibTransId="{47F4390B-0AC3-4CE6-A30B-2484C05474B8}"/>
    <dgm:cxn modelId="{FA8D08F1-FA6B-4421-9535-6E1E55A247EC}" type="presOf" srcId="{65F99EF2-B8D8-46FE-9C67-D4D8FD9D4A57}" destId="{6D37169F-9DCA-4FC0-A038-FFB000580E5A}" srcOrd="0" destOrd="0" presId="urn:microsoft.com/office/officeart/2008/layout/LinedList"/>
    <dgm:cxn modelId="{12A5D10D-2C5B-411A-8E59-CC2A0E337CDC}" type="presOf" srcId="{020D8DF0-37B9-4CC1-B543-60CCEDEDC8EC}" destId="{5D4E471D-258D-4E89-8303-2C171C41A159}" srcOrd="0" destOrd="0" presId="urn:microsoft.com/office/officeart/2008/layout/LinedList"/>
    <dgm:cxn modelId="{D6AB2BBD-7FB4-4FC0-9CEF-62F59AD6EFD7}" srcId="{CF3EAE92-02B0-46FD-B4D4-E32E9D7DFB43}" destId="{086C1AF4-0AF1-48E9-B93A-325FB8CD2266}" srcOrd="4" destOrd="0" parTransId="{3E3168DF-BA3A-41F5-AA63-A97E33BB1573}" sibTransId="{A9D136F0-C0B9-4916-8FE0-25020238273D}"/>
    <dgm:cxn modelId="{5B17B2F6-E47B-4BCF-91F6-5AB66F755D70}" srcId="{CF3EAE92-02B0-46FD-B4D4-E32E9D7DFB43}" destId="{65F99EF2-B8D8-46FE-9C67-D4D8FD9D4A57}" srcOrd="3" destOrd="0" parTransId="{7F9C4870-0EF4-4580-9054-396A990A4C17}" sibTransId="{A67F1987-461A-4237-935C-38542A918492}"/>
    <dgm:cxn modelId="{4FA2EE11-0176-4DEB-9ABF-4C2AC1721830}" type="presOf" srcId="{F6070AEE-093B-471D-942D-0AE23381602E}" destId="{80EEB307-E316-46F0-835D-F0ED2DDF7C15}" srcOrd="0" destOrd="0" presId="urn:microsoft.com/office/officeart/2008/layout/LinedList"/>
    <dgm:cxn modelId="{6F98849E-8705-472B-889C-B908C0794E3D}" srcId="{CF3EAE92-02B0-46FD-B4D4-E32E9D7DFB43}" destId="{26C689FA-C995-4A8C-8457-53083392AE52}" srcOrd="6" destOrd="0" parTransId="{5F7D28D8-2E46-4047-8C6E-EDA585932C9E}" sibTransId="{169D4B2E-A9D0-4DED-9005-2785B35D9376}"/>
    <dgm:cxn modelId="{941D2C3E-3081-4DA0-AF7D-6ED6A9068C65}" srcId="{CF3EAE92-02B0-46FD-B4D4-E32E9D7DFB43}" destId="{9F05821F-04FE-4EE7-8817-685F19C7A538}" srcOrd="1" destOrd="0" parTransId="{8CA76504-1AF5-451A-907E-0006AA5BD37D}" sibTransId="{D4E6E3FB-87A3-401E-831D-0540F5D06DA5}"/>
    <dgm:cxn modelId="{02F30AE6-12F9-43D7-9692-03318B8DDC58}" type="presOf" srcId="{086C1AF4-0AF1-48E9-B93A-325FB8CD2266}" destId="{93D93BC2-AEC1-4A18-92A1-C22970174D9A}" srcOrd="0" destOrd="0" presId="urn:microsoft.com/office/officeart/2008/layout/LinedList"/>
    <dgm:cxn modelId="{E955F5C1-E2F0-4C67-8FDF-94C43FD70481}" type="presParOf" srcId="{8C955FE8-E7A5-4485-88F1-FFE610335B7A}" destId="{0E1A8992-F6B5-4461-87A0-08005A2B3D61}" srcOrd="0" destOrd="0" presId="urn:microsoft.com/office/officeart/2008/layout/LinedList"/>
    <dgm:cxn modelId="{7F9458BF-5A53-4626-88C3-DDD7D45B1C01}" type="presParOf" srcId="{8C955FE8-E7A5-4485-88F1-FFE610335B7A}" destId="{778C38D1-4E83-482F-89D7-444810E65FCF}" srcOrd="1" destOrd="0" presId="urn:microsoft.com/office/officeart/2008/layout/LinedList"/>
    <dgm:cxn modelId="{9FA34324-7DAC-4398-876B-ABEEE96C87E9}" type="presParOf" srcId="{778C38D1-4E83-482F-89D7-444810E65FCF}" destId="{938500E9-726F-4359-A54F-250D0486973B}" srcOrd="0" destOrd="0" presId="urn:microsoft.com/office/officeart/2008/layout/LinedList"/>
    <dgm:cxn modelId="{8558E31C-7155-48D1-B7F6-775A55C89204}" type="presParOf" srcId="{778C38D1-4E83-482F-89D7-444810E65FCF}" destId="{3553BFF4-AF27-452B-ACE6-30095E041BBD}" srcOrd="1" destOrd="0" presId="urn:microsoft.com/office/officeart/2008/layout/LinedList"/>
    <dgm:cxn modelId="{9CEA6930-060F-4077-8A00-44A955E22CA0}" type="presParOf" srcId="{3553BFF4-AF27-452B-ACE6-30095E041BBD}" destId="{5080736A-CF22-465A-8AA3-A63991CBA9A6}" srcOrd="0" destOrd="0" presId="urn:microsoft.com/office/officeart/2008/layout/LinedList"/>
    <dgm:cxn modelId="{6BC36951-5025-4E5A-97E8-0DB5E0F26F05}" type="presParOf" srcId="{3553BFF4-AF27-452B-ACE6-30095E041BBD}" destId="{5CB89F66-6282-40DF-9EC1-401C293DBF6D}" srcOrd="1" destOrd="0" presId="urn:microsoft.com/office/officeart/2008/layout/LinedList"/>
    <dgm:cxn modelId="{0E6986B4-B777-4FE2-B43C-14A89FF11909}" type="presParOf" srcId="{5CB89F66-6282-40DF-9EC1-401C293DBF6D}" destId="{072559DA-76BB-42CC-B276-369296C08E80}" srcOrd="0" destOrd="0" presId="urn:microsoft.com/office/officeart/2008/layout/LinedList"/>
    <dgm:cxn modelId="{80B63933-1BCC-4DF6-8DA7-D2FE37C194B3}" type="presParOf" srcId="{5CB89F66-6282-40DF-9EC1-401C293DBF6D}" destId="{5D4E471D-258D-4E89-8303-2C171C41A159}" srcOrd="1" destOrd="0" presId="urn:microsoft.com/office/officeart/2008/layout/LinedList"/>
    <dgm:cxn modelId="{38A27036-2FDD-4220-8873-2CD0C63E5383}" type="presParOf" srcId="{5CB89F66-6282-40DF-9EC1-401C293DBF6D}" destId="{654FB903-F1FB-4CF5-BD0D-9285C4DCF3B8}" srcOrd="2" destOrd="0" presId="urn:microsoft.com/office/officeart/2008/layout/LinedList"/>
    <dgm:cxn modelId="{91362959-18A0-40E9-8EAE-C448EEC549B1}" type="presParOf" srcId="{3553BFF4-AF27-452B-ACE6-30095E041BBD}" destId="{7BAE8931-6758-47CD-A670-4E265DBC4320}" srcOrd="2" destOrd="0" presId="urn:microsoft.com/office/officeart/2008/layout/LinedList"/>
    <dgm:cxn modelId="{FB52D7E8-E05B-4629-A0FA-B36D32CBA3A2}" type="presParOf" srcId="{3553BFF4-AF27-452B-ACE6-30095E041BBD}" destId="{C3616843-52B5-4BA7-BC17-65907399CBF3}" srcOrd="3" destOrd="0" presId="urn:microsoft.com/office/officeart/2008/layout/LinedList"/>
    <dgm:cxn modelId="{93EEA6E7-6DB8-4C43-8A45-130ADAFD2A51}" type="presParOf" srcId="{3553BFF4-AF27-452B-ACE6-30095E041BBD}" destId="{5777E0D9-F34C-469B-8AC2-EECA582B7374}" srcOrd="4" destOrd="0" presId="urn:microsoft.com/office/officeart/2008/layout/LinedList"/>
    <dgm:cxn modelId="{A8EB773C-650F-42D3-AB75-5970D3F3FE18}" type="presParOf" srcId="{5777E0D9-F34C-469B-8AC2-EECA582B7374}" destId="{4F254B8D-013D-406E-B75B-7FA94969C0D2}" srcOrd="0" destOrd="0" presId="urn:microsoft.com/office/officeart/2008/layout/LinedList"/>
    <dgm:cxn modelId="{7FAFFA05-70EF-4D9A-B591-592490EAF5B7}" type="presParOf" srcId="{5777E0D9-F34C-469B-8AC2-EECA582B7374}" destId="{3E9268DC-5B45-4776-9AE4-83C727E61453}" srcOrd="1" destOrd="0" presId="urn:microsoft.com/office/officeart/2008/layout/LinedList"/>
    <dgm:cxn modelId="{4A77042E-D1DE-4174-ADF3-04AC2CFFACF7}" type="presParOf" srcId="{5777E0D9-F34C-469B-8AC2-EECA582B7374}" destId="{1C9EA926-5AB4-4E1B-9DE8-1AC62596F5B4}" srcOrd="2" destOrd="0" presId="urn:microsoft.com/office/officeart/2008/layout/LinedList"/>
    <dgm:cxn modelId="{F8DBBB7C-FCD7-4F48-961C-8EB876227195}" type="presParOf" srcId="{3553BFF4-AF27-452B-ACE6-30095E041BBD}" destId="{39F1A6A5-A05B-4718-B29A-9270313D20D0}" srcOrd="5" destOrd="0" presId="urn:microsoft.com/office/officeart/2008/layout/LinedList"/>
    <dgm:cxn modelId="{26FCF009-BB98-48C2-A187-EF600A607B9D}" type="presParOf" srcId="{3553BFF4-AF27-452B-ACE6-30095E041BBD}" destId="{D72CC40F-C332-457A-BFAD-16B8BBC4046B}" srcOrd="6" destOrd="0" presId="urn:microsoft.com/office/officeart/2008/layout/LinedList"/>
    <dgm:cxn modelId="{BCE77696-6E5D-4EF0-B4D5-E5BEF248D360}" type="presParOf" srcId="{3553BFF4-AF27-452B-ACE6-30095E041BBD}" destId="{6CA9B5B9-BD9F-4B8F-B3CD-622F4231FBFB}" srcOrd="7" destOrd="0" presId="urn:microsoft.com/office/officeart/2008/layout/LinedList"/>
    <dgm:cxn modelId="{49700839-8094-49FB-BB38-79FCD8F0E6D8}" type="presParOf" srcId="{6CA9B5B9-BD9F-4B8F-B3CD-622F4231FBFB}" destId="{080930BA-7EFD-4D8B-982D-18BDDB8E0D06}" srcOrd="0" destOrd="0" presId="urn:microsoft.com/office/officeart/2008/layout/LinedList"/>
    <dgm:cxn modelId="{7426E1E0-3FD6-4B57-A932-0461AE020891}" type="presParOf" srcId="{6CA9B5B9-BD9F-4B8F-B3CD-622F4231FBFB}" destId="{53F5D8F3-38B0-41F7-B96A-EDB89730B407}" srcOrd="1" destOrd="0" presId="urn:microsoft.com/office/officeart/2008/layout/LinedList"/>
    <dgm:cxn modelId="{83B49468-C373-43AA-A44F-7D041E68EFA0}" type="presParOf" srcId="{6CA9B5B9-BD9F-4B8F-B3CD-622F4231FBFB}" destId="{2EB4891C-9C8E-4681-BD45-8CF85EA8017D}" srcOrd="2" destOrd="0" presId="urn:microsoft.com/office/officeart/2008/layout/LinedList"/>
    <dgm:cxn modelId="{4C5E589F-0569-43DA-AA83-F8F92C230231}" type="presParOf" srcId="{3553BFF4-AF27-452B-ACE6-30095E041BBD}" destId="{4C7E5A6F-B7C3-446F-855B-CBC421750325}" srcOrd="8" destOrd="0" presId="urn:microsoft.com/office/officeart/2008/layout/LinedList"/>
    <dgm:cxn modelId="{F390B2F2-B667-4274-BB70-4DED805C6D07}" type="presParOf" srcId="{3553BFF4-AF27-452B-ACE6-30095E041BBD}" destId="{044D4629-1F8D-4BE2-A466-FEB9C84F8DCE}" srcOrd="9" destOrd="0" presId="urn:microsoft.com/office/officeart/2008/layout/LinedList"/>
    <dgm:cxn modelId="{99E4BBA3-BCDE-4FBB-BA9A-639F70FAF0AF}" type="presParOf" srcId="{3553BFF4-AF27-452B-ACE6-30095E041BBD}" destId="{94CB8D79-6AEA-4CD7-8463-92D429585C84}" srcOrd="10" destOrd="0" presId="urn:microsoft.com/office/officeart/2008/layout/LinedList"/>
    <dgm:cxn modelId="{22DC9308-186A-4266-B150-15813D524C98}" type="presParOf" srcId="{94CB8D79-6AEA-4CD7-8463-92D429585C84}" destId="{7F2F6957-5266-4215-935B-EC095A80FF1A}" srcOrd="0" destOrd="0" presId="urn:microsoft.com/office/officeart/2008/layout/LinedList"/>
    <dgm:cxn modelId="{5F7605D6-AB81-4539-83B0-5415DC1754CA}" type="presParOf" srcId="{94CB8D79-6AEA-4CD7-8463-92D429585C84}" destId="{6D37169F-9DCA-4FC0-A038-FFB000580E5A}" srcOrd="1" destOrd="0" presId="urn:microsoft.com/office/officeart/2008/layout/LinedList"/>
    <dgm:cxn modelId="{40C410F3-DC4B-441C-B6DF-D2C49A6EE607}" type="presParOf" srcId="{94CB8D79-6AEA-4CD7-8463-92D429585C84}" destId="{D8E48EB7-281B-449C-A5F1-0D3AAF0915F0}" srcOrd="2" destOrd="0" presId="urn:microsoft.com/office/officeart/2008/layout/LinedList"/>
    <dgm:cxn modelId="{6CB604D6-F960-4601-8765-2AC1FC066BE4}" type="presParOf" srcId="{3553BFF4-AF27-452B-ACE6-30095E041BBD}" destId="{475166CF-C5D2-450E-A234-43948AAEBD8B}" srcOrd="11" destOrd="0" presId="urn:microsoft.com/office/officeart/2008/layout/LinedList"/>
    <dgm:cxn modelId="{0E8479B8-A7D6-4B51-BF56-E5461BFA2D26}" type="presParOf" srcId="{3553BFF4-AF27-452B-ACE6-30095E041BBD}" destId="{0D1971DF-4B88-477B-BB6C-DF2CBA4E7CB6}" srcOrd="12" destOrd="0" presId="urn:microsoft.com/office/officeart/2008/layout/LinedList"/>
    <dgm:cxn modelId="{F63EB4E9-24BE-4AF9-B7A3-F47332C1FFC2}" type="presParOf" srcId="{3553BFF4-AF27-452B-ACE6-30095E041BBD}" destId="{0F1E2D9F-0B25-4254-B15E-02D757036940}" srcOrd="13" destOrd="0" presId="urn:microsoft.com/office/officeart/2008/layout/LinedList"/>
    <dgm:cxn modelId="{03640820-E7A7-4517-AA92-845110C051D2}" type="presParOf" srcId="{0F1E2D9F-0B25-4254-B15E-02D757036940}" destId="{DCC82FEE-69EA-4BFE-A6D8-9984728A583D}" srcOrd="0" destOrd="0" presId="urn:microsoft.com/office/officeart/2008/layout/LinedList"/>
    <dgm:cxn modelId="{9D4EF61F-2687-469D-AD2A-6E4C3FCA2E44}" type="presParOf" srcId="{0F1E2D9F-0B25-4254-B15E-02D757036940}" destId="{93D93BC2-AEC1-4A18-92A1-C22970174D9A}" srcOrd="1" destOrd="0" presId="urn:microsoft.com/office/officeart/2008/layout/LinedList"/>
    <dgm:cxn modelId="{C8F9BBD6-D7B0-4E4D-8EED-485DA8153F1C}" type="presParOf" srcId="{0F1E2D9F-0B25-4254-B15E-02D757036940}" destId="{651CEDB6-7369-4827-9D8A-F185650C669E}" srcOrd="2" destOrd="0" presId="urn:microsoft.com/office/officeart/2008/layout/LinedList"/>
    <dgm:cxn modelId="{194C9F41-FBBD-4CBC-AC6A-F8AF24C082C1}" type="presParOf" srcId="{3553BFF4-AF27-452B-ACE6-30095E041BBD}" destId="{0A77DD5B-2B7F-476D-A826-BF24199E7EC0}" srcOrd="14" destOrd="0" presId="urn:microsoft.com/office/officeart/2008/layout/LinedList"/>
    <dgm:cxn modelId="{9C9CE615-CCE9-4656-A740-59062D0E2A79}" type="presParOf" srcId="{3553BFF4-AF27-452B-ACE6-30095E041BBD}" destId="{FB1E1047-D38B-42E9-8D65-6B3A0FB71A11}" srcOrd="15" destOrd="0" presId="urn:microsoft.com/office/officeart/2008/layout/LinedList"/>
    <dgm:cxn modelId="{FD9206C3-AD59-432B-8EBC-12001FB9EEC1}" type="presParOf" srcId="{3553BFF4-AF27-452B-ACE6-30095E041BBD}" destId="{796F5865-43FA-4BA2-B6BF-2D88C383080F}" srcOrd="16" destOrd="0" presId="urn:microsoft.com/office/officeart/2008/layout/LinedList"/>
    <dgm:cxn modelId="{45D97D05-B6B9-470A-B0E9-B09ED44A3A05}" type="presParOf" srcId="{796F5865-43FA-4BA2-B6BF-2D88C383080F}" destId="{87580241-46F7-4233-B4F0-81225B3A8CFC}" srcOrd="0" destOrd="0" presId="urn:microsoft.com/office/officeart/2008/layout/LinedList"/>
    <dgm:cxn modelId="{49E8D707-637B-4269-9EEC-93F1387600FD}" type="presParOf" srcId="{796F5865-43FA-4BA2-B6BF-2D88C383080F}" destId="{80EEB307-E316-46F0-835D-F0ED2DDF7C15}" srcOrd="1" destOrd="0" presId="urn:microsoft.com/office/officeart/2008/layout/LinedList"/>
    <dgm:cxn modelId="{1BBDDAD5-22F5-419C-9114-195CCD488B80}" type="presParOf" srcId="{796F5865-43FA-4BA2-B6BF-2D88C383080F}" destId="{CB2E8CB4-C3CC-44AF-875B-401B9656878E}" srcOrd="2" destOrd="0" presId="urn:microsoft.com/office/officeart/2008/layout/LinedList"/>
    <dgm:cxn modelId="{8C9A96AA-5905-4E6C-9789-FC47FC9771CC}" type="presParOf" srcId="{3553BFF4-AF27-452B-ACE6-30095E041BBD}" destId="{8E86F7FD-69C0-4528-ACCF-9243A4CC5466}" srcOrd="17" destOrd="0" presId="urn:microsoft.com/office/officeart/2008/layout/LinedList"/>
    <dgm:cxn modelId="{1D92821C-D268-400C-9D56-3E730188D550}" type="presParOf" srcId="{3553BFF4-AF27-452B-ACE6-30095E041BBD}" destId="{BEB92958-399D-4F9D-8FB3-DD7F562A23FB}" srcOrd="18" destOrd="0" presId="urn:microsoft.com/office/officeart/2008/layout/LinedList"/>
    <dgm:cxn modelId="{9FAD46EB-60C1-4D8C-AE20-60998459B76A}" type="presParOf" srcId="{3553BFF4-AF27-452B-ACE6-30095E041BBD}" destId="{D40A5267-74E2-4AA2-8F8E-E15C1F6AB1EF}" srcOrd="19" destOrd="0" presId="urn:microsoft.com/office/officeart/2008/layout/LinedList"/>
    <dgm:cxn modelId="{898096C5-5E7D-4508-8CC9-2F194D46FC0D}" type="presParOf" srcId="{D40A5267-74E2-4AA2-8F8E-E15C1F6AB1EF}" destId="{C3551799-96B4-46C5-9D43-057127F6A34D}" srcOrd="0" destOrd="0" presId="urn:microsoft.com/office/officeart/2008/layout/LinedList"/>
    <dgm:cxn modelId="{605E5DAD-7F7C-4C12-9038-737159357398}" type="presParOf" srcId="{D40A5267-74E2-4AA2-8F8E-E15C1F6AB1EF}" destId="{1C0586B8-29D1-42D3-8B7F-5FCD0133FBC1}" srcOrd="1" destOrd="0" presId="urn:microsoft.com/office/officeart/2008/layout/LinedList"/>
    <dgm:cxn modelId="{D046C8E7-F4E3-4A4E-B48E-F24BC2156EA6}" type="presParOf" srcId="{D40A5267-74E2-4AA2-8F8E-E15C1F6AB1EF}" destId="{96A6B945-CA35-494C-B92D-8AD62FACA19D}" srcOrd="2" destOrd="0" presId="urn:microsoft.com/office/officeart/2008/layout/LinedList"/>
    <dgm:cxn modelId="{3352FDC5-2AD6-4295-BB8E-4BDD1553F390}" type="presParOf" srcId="{3553BFF4-AF27-452B-ACE6-30095E041BBD}" destId="{66FE096C-453B-43F6-87F7-85E5881B092A}" srcOrd="20" destOrd="0" presId="urn:microsoft.com/office/officeart/2008/layout/LinedList"/>
    <dgm:cxn modelId="{3285EBE0-BC54-4E2C-AF28-EC48D37FAD4F}" type="presParOf" srcId="{3553BFF4-AF27-452B-ACE6-30095E041BBD}" destId="{53A7FB26-40EA-4C78-B2F6-7EBDECD32FDD}" srcOrd="21" destOrd="0" presId="urn:microsoft.com/office/officeart/2008/layout/LinedList"/>
    <dgm:cxn modelId="{EBFCCBCC-79F3-4FAC-9138-C106740B61FE}" type="presParOf" srcId="{3553BFF4-AF27-452B-ACE6-30095E041BBD}" destId="{FD122878-5F5E-4484-B73B-8981AE1CFC83}" srcOrd="22" destOrd="0" presId="urn:microsoft.com/office/officeart/2008/layout/LinedList"/>
    <dgm:cxn modelId="{E1F4DA49-98D9-474C-9859-1DCDF51B40BA}" type="presParOf" srcId="{FD122878-5F5E-4484-B73B-8981AE1CFC83}" destId="{8DC00E72-6F4F-4727-9906-1F87349B34EE}" srcOrd="0" destOrd="0" presId="urn:microsoft.com/office/officeart/2008/layout/LinedList"/>
    <dgm:cxn modelId="{C03B1794-7349-40B1-8C81-AB3F9C7413BE}" type="presParOf" srcId="{FD122878-5F5E-4484-B73B-8981AE1CFC83}" destId="{F364791B-30C9-4F19-A539-8AC769AB508A}" srcOrd="1" destOrd="0" presId="urn:microsoft.com/office/officeart/2008/layout/LinedList"/>
    <dgm:cxn modelId="{7CE7F406-FF9D-47ED-85BC-02378D59E8AA}" type="presParOf" srcId="{FD122878-5F5E-4484-B73B-8981AE1CFC83}" destId="{D45289EA-4C41-4D7E-803F-63BA2896FEE4}" srcOrd="2" destOrd="0" presId="urn:microsoft.com/office/officeart/2008/layout/LinedList"/>
    <dgm:cxn modelId="{F9B8FC0A-BC6F-4071-B844-99CC69D9E0DA}" type="presParOf" srcId="{3553BFF4-AF27-452B-ACE6-30095E041BBD}" destId="{405AD0C0-6106-4C5A-88FC-8361A9CF5A0E}" srcOrd="23" destOrd="0" presId="urn:microsoft.com/office/officeart/2008/layout/LinedList"/>
    <dgm:cxn modelId="{52FFCD08-941E-4EEA-8E4C-4E49F9F234DA}" type="presParOf" srcId="{3553BFF4-AF27-452B-ACE6-30095E041BBD}" destId="{A81EFAF4-3E27-4327-BC17-B20EAFD65DC5}" srcOrd="24"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5658141-6E52-47B4-B888-4473F42AE9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C7ADBCE-5774-4615-8F25-42649A031D5B}">
      <dgm:prSet custT="1"/>
      <dgm:spPr>
        <a:solidFill>
          <a:srgbClr val="002060"/>
        </a:solidFill>
      </dgm:spPr>
      <dgm:t>
        <a:bodyPr/>
        <a:lstStyle/>
        <a:p>
          <a:pPr algn="ctr" rtl="0"/>
          <a:r>
            <a:rPr lang="uz-Cyrl-UZ" sz="2400" b="1" dirty="0" smtClean="0">
              <a:latin typeface="Times New Roman" panose="02020603050405020304" pitchFamily="18" charset="0"/>
              <a:cs typeface="Times New Roman" panose="02020603050405020304" pitchFamily="18" charset="0"/>
            </a:rPr>
            <a:t>Манфаатлар тўқнашуви тўғрисидаги ахборотнинг ҳисобини юритиш</a:t>
          </a:r>
          <a:endParaRPr lang="ru-RU" sz="2400" dirty="0">
            <a:latin typeface="Times New Roman" panose="02020603050405020304" pitchFamily="18" charset="0"/>
            <a:cs typeface="Times New Roman" panose="02020603050405020304" pitchFamily="18" charset="0"/>
          </a:endParaRPr>
        </a:p>
      </dgm:t>
    </dgm:pt>
    <dgm:pt modelId="{1B881FB0-4BEE-4E2A-97FF-8A577D4A8BE8}" type="parTrans" cxnId="{49DA5599-C3AB-4C42-B649-6DABDDE1AD84}">
      <dgm:prSet/>
      <dgm:spPr/>
      <dgm:t>
        <a:bodyPr/>
        <a:lstStyle/>
        <a:p>
          <a:endParaRPr lang="ru-RU"/>
        </a:p>
      </dgm:t>
    </dgm:pt>
    <dgm:pt modelId="{8DE36044-040C-46F8-B8D2-3385FDBF0EBB}" type="sibTrans" cxnId="{49DA5599-C3AB-4C42-B649-6DABDDE1AD84}">
      <dgm:prSet/>
      <dgm:spPr/>
      <dgm:t>
        <a:bodyPr/>
        <a:lstStyle/>
        <a:p>
          <a:endParaRPr lang="ru-RU"/>
        </a:p>
      </dgm:t>
    </dgm:pt>
    <dgm:pt modelId="{71686DDC-89C6-4F22-A3AC-852E762BF04E}" type="pres">
      <dgm:prSet presAssocID="{05658141-6E52-47B4-B888-4473F42AE9C9}" presName="linear" presStyleCnt="0">
        <dgm:presLayoutVars>
          <dgm:animLvl val="lvl"/>
          <dgm:resizeHandles val="exact"/>
        </dgm:presLayoutVars>
      </dgm:prSet>
      <dgm:spPr/>
      <dgm:t>
        <a:bodyPr/>
        <a:lstStyle/>
        <a:p>
          <a:endParaRPr lang="ru-RU"/>
        </a:p>
      </dgm:t>
    </dgm:pt>
    <dgm:pt modelId="{7A18F619-3874-4137-8AAE-AFE4B8F0BF26}" type="pres">
      <dgm:prSet presAssocID="{3C7ADBCE-5774-4615-8F25-42649A031D5B}" presName="parentText" presStyleLbl="node1" presStyleIdx="0" presStyleCnt="1">
        <dgm:presLayoutVars>
          <dgm:chMax val="0"/>
          <dgm:bulletEnabled val="1"/>
        </dgm:presLayoutVars>
      </dgm:prSet>
      <dgm:spPr/>
      <dgm:t>
        <a:bodyPr/>
        <a:lstStyle/>
        <a:p>
          <a:endParaRPr lang="ru-RU"/>
        </a:p>
      </dgm:t>
    </dgm:pt>
  </dgm:ptLst>
  <dgm:cxnLst>
    <dgm:cxn modelId="{49DA5599-C3AB-4C42-B649-6DABDDE1AD84}" srcId="{05658141-6E52-47B4-B888-4473F42AE9C9}" destId="{3C7ADBCE-5774-4615-8F25-42649A031D5B}" srcOrd="0" destOrd="0" parTransId="{1B881FB0-4BEE-4E2A-97FF-8A577D4A8BE8}" sibTransId="{8DE36044-040C-46F8-B8D2-3385FDBF0EBB}"/>
    <dgm:cxn modelId="{F9A3EAF1-0D12-46A0-86AE-B1D688047DA0}" type="presOf" srcId="{3C7ADBCE-5774-4615-8F25-42649A031D5B}" destId="{7A18F619-3874-4137-8AAE-AFE4B8F0BF26}" srcOrd="0" destOrd="0" presId="urn:microsoft.com/office/officeart/2005/8/layout/vList2"/>
    <dgm:cxn modelId="{896F83DC-D8E7-4FE8-9D37-4B29A25EE5AC}" type="presOf" srcId="{05658141-6E52-47B4-B888-4473F42AE9C9}" destId="{71686DDC-89C6-4F22-A3AC-852E762BF04E}" srcOrd="0" destOrd="0" presId="urn:microsoft.com/office/officeart/2005/8/layout/vList2"/>
    <dgm:cxn modelId="{3C47477F-29D5-47EC-8386-9DCCB7DD836C}" type="presParOf" srcId="{71686DDC-89C6-4F22-A3AC-852E762BF04E}" destId="{7A18F619-3874-4137-8AAE-AFE4B8F0BF2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2835C9D-B759-4544-8C5A-0ACACBD3085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FF903B5B-525A-4DFF-B56F-CA958D297F78}">
      <dgm:prSet custT="1"/>
      <dgm:spPr/>
      <dgm:t>
        <a:bodyPr/>
        <a:lstStyle/>
        <a:p>
          <a:pPr rtl="0"/>
          <a:r>
            <a:rPr lang="uz-Cyrl-UZ" sz="2800" dirty="0" smtClean="0"/>
            <a:t>Асослар:</a:t>
          </a:r>
          <a:endParaRPr lang="ru-RU" sz="2800" dirty="0"/>
        </a:p>
      </dgm:t>
    </dgm:pt>
    <dgm:pt modelId="{205C6E09-DFD9-4286-A64F-88416D6BA036}" type="parTrans" cxnId="{6B235E4A-C80B-4357-B2A6-5D8A04AE4CE3}">
      <dgm:prSet/>
      <dgm:spPr/>
      <dgm:t>
        <a:bodyPr/>
        <a:lstStyle/>
        <a:p>
          <a:endParaRPr lang="ru-RU" sz="1600"/>
        </a:p>
      </dgm:t>
    </dgm:pt>
    <dgm:pt modelId="{5E36162A-EF56-4A57-8BF1-AFF9B7F015E3}" type="sibTrans" cxnId="{6B235E4A-C80B-4357-B2A6-5D8A04AE4CE3}">
      <dgm:prSet/>
      <dgm:spPr/>
      <dgm:t>
        <a:bodyPr/>
        <a:lstStyle/>
        <a:p>
          <a:endParaRPr lang="ru-RU" sz="1600"/>
        </a:p>
      </dgm:t>
    </dgm:pt>
    <dgm:pt modelId="{48D9F164-03E9-40B2-98D6-EBD6CF76335C}">
      <dgm:prSet custT="1"/>
      <dgm:spPr/>
      <dgm:t>
        <a:bodyPr/>
        <a:lstStyle/>
        <a:p>
          <a:pPr rtl="0"/>
          <a:r>
            <a:rPr lang="ru-RU" sz="1600" dirty="0" err="1" smtClean="0"/>
            <a:t>Ишга</a:t>
          </a:r>
          <a:r>
            <a:rPr lang="ru-RU" sz="1600" dirty="0" smtClean="0"/>
            <a:t> </a:t>
          </a:r>
          <a:r>
            <a:rPr lang="ru-RU" sz="1600" dirty="0" err="1" smtClean="0"/>
            <a:t>киришда</a:t>
          </a:r>
          <a:r>
            <a:rPr lang="ru-RU" sz="1600" dirty="0" smtClean="0"/>
            <a:t> </a:t>
          </a:r>
          <a:r>
            <a:rPr lang="ru-RU" sz="1600" dirty="0" err="1" smtClean="0"/>
            <a:t>тақдим</a:t>
          </a:r>
          <a:r>
            <a:rPr lang="ru-RU" sz="1600" dirty="0" smtClean="0"/>
            <a:t> </a:t>
          </a:r>
          <a:r>
            <a:rPr lang="ru-RU" sz="1600" dirty="0" err="1" smtClean="0"/>
            <a:t>этилган</a:t>
          </a:r>
          <a:r>
            <a:rPr lang="ru-RU" sz="1600" dirty="0" smtClean="0"/>
            <a:t> </a:t>
          </a:r>
          <a:r>
            <a:rPr lang="ru-RU" sz="1600" dirty="0" err="1" smtClean="0"/>
            <a:t>декларацияда</a:t>
          </a:r>
          <a:r>
            <a:rPr lang="ru-RU" sz="1600" dirty="0" smtClean="0"/>
            <a:t> </a:t>
          </a:r>
          <a:r>
            <a:rPr lang="ru-RU" sz="1600" dirty="0" err="1" smtClean="0"/>
            <a:t>мавжуд</a:t>
          </a:r>
          <a:r>
            <a:rPr lang="ru-RU" sz="1600" dirty="0" smtClean="0"/>
            <a:t> </a:t>
          </a:r>
          <a:r>
            <a:rPr lang="ru-RU" sz="1600" dirty="0" err="1" smtClean="0"/>
            <a:t>манфаатлар</a:t>
          </a:r>
          <a:r>
            <a:rPr lang="ru-RU" sz="1600" dirty="0" smtClean="0"/>
            <a:t> </a:t>
          </a:r>
          <a:r>
            <a:rPr lang="ru-RU" sz="1600" dirty="0" err="1" smtClean="0"/>
            <a:t>тўқнашуви</a:t>
          </a:r>
          <a:r>
            <a:rPr lang="ru-RU" sz="1600" dirty="0" smtClean="0"/>
            <a:t> </a:t>
          </a:r>
          <a:r>
            <a:rPr lang="ru-RU" sz="1600" dirty="0" err="1" smtClean="0"/>
            <a:t>аниқланганда</a:t>
          </a:r>
          <a:r>
            <a:rPr lang="ru-RU" sz="1600" dirty="0" smtClean="0"/>
            <a:t>;</a:t>
          </a:r>
          <a:endParaRPr lang="ru-RU" sz="1600" dirty="0"/>
        </a:p>
      </dgm:t>
    </dgm:pt>
    <dgm:pt modelId="{9C280DD0-2436-4471-8CBA-07F2297CA420}" type="parTrans" cxnId="{E66DACD3-73DB-420B-BA10-FD1EF3E9228A}">
      <dgm:prSet/>
      <dgm:spPr/>
      <dgm:t>
        <a:bodyPr/>
        <a:lstStyle/>
        <a:p>
          <a:endParaRPr lang="ru-RU" sz="1600"/>
        </a:p>
      </dgm:t>
    </dgm:pt>
    <dgm:pt modelId="{03527BCF-6E28-4A61-A1B7-9073393FDF60}" type="sibTrans" cxnId="{E66DACD3-73DB-420B-BA10-FD1EF3E9228A}">
      <dgm:prSet/>
      <dgm:spPr/>
      <dgm:t>
        <a:bodyPr/>
        <a:lstStyle/>
        <a:p>
          <a:endParaRPr lang="ru-RU" sz="1600"/>
        </a:p>
      </dgm:t>
    </dgm:pt>
    <dgm:pt modelId="{89012598-284B-46CC-B422-7B82BDBEAF7B}">
      <dgm:prSet custT="1"/>
      <dgm:spPr/>
      <dgm:t>
        <a:bodyPr/>
        <a:lstStyle/>
        <a:p>
          <a:pPr rtl="0"/>
          <a:r>
            <a:rPr lang="ru-RU" sz="1600" dirty="0" err="1" smtClean="0"/>
            <a:t>Бошқа</a:t>
          </a:r>
          <a:r>
            <a:rPr lang="ru-RU" sz="1600" dirty="0" smtClean="0"/>
            <a:t> </a:t>
          </a:r>
          <a:r>
            <a:rPr lang="ru-RU" sz="1600" dirty="0" err="1" smtClean="0"/>
            <a:t>ишга</a:t>
          </a:r>
          <a:r>
            <a:rPr lang="ru-RU" sz="1600" dirty="0" smtClean="0"/>
            <a:t> </a:t>
          </a:r>
          <a:r>
            <a:rPr lang="ru-RU" sz="1600" dirty="0" err="1" smtClean="0"/>
            <a:t>ўтказилган</a:t>
          </a:r>
          <a:r>
            <a:rPr lang="ru-RU" sz="1600" dirty="0" smtClean="0"/>
            <a:t> </a:t>
          </a:r>
          <a:r>
            <a:rPr lang="ru-RU" sz="1600" dirty="0" err="1" smtClean="0"/>
            <a:t>тақдирда</a:t>
          </a:r>
          <a:r>
            <a:rPr lang="ru-RU" sz="1600" dirty="0" smtClean="0"/>
            <a:t> </a:t>
          </a:r>
          <a:r>
            <a:rPr lang="ru-RU" sz="1600" dirty="0" err="1" smtClean="0"/>
            <a:t>ўзидаги</a:t>
          </a:r>
          <a:r>
            <a:rPr lang="ru-RU" sz="1600" dirty="0" smtClean="0"/>
            <a:t> </a:t>
          </a:r>
          <a:r>
            <a:rPr lang="ru-RU" sz="1600" dirty="0" err="1" smtClean="0"/>
            <a:t>мавжуд</a:t>
          </a:r>
          <a:r>
            <a:rPr lang="ru-RU" sz="1600" dirty="0" smtClean="0"/>
            <a:t> </a:t>
          </a:r>
          <a:r>
            <a:rPr lang="ru-RU" sz="1600" dirty="0" err="1" smtClean="0"/>
            <a:t>манфаатлар</a:t>
          </a:r>
          <a:r>
            <a:rPr lang="ru-RU" sz="1600" dirty="0" smtClean="0"/>
            <a:t> </a:t>
          </a:r>
          <a:r>
            <a:rPr lang="ru-RU" sz="1600" dirty="0" err="1" smtClean="0"/>
            <a:t>тўқнашуви</a:t>
          </a:r>
          <a:r>
            <a:rPr lang="ru-RU" sz="1600" dirty="0" smtClean="0"/>
            <a:t> </a:t>
          </a:r>
          <a:r>
            <a:rPr lang="ru-RU" sz="1600" dirty="0" err="1" smtClean="0"/>
            <a:t>тўғрисидаги</a:t>
          </a:r>
          <a:r>
            <a:rPr lang="ru-RU" sz="1600" dirty="0" smtClean="0"/>
            <a:t> </a:t>
          </a:r>
          <a:r>
            <a:rPr lang="ru-RU" sz="1600" dirty="0" err="1" smtClean="0"/>
            <a:t>ахборотни</a:t>
          </a:r>
          <a:r>
            <a:rPr lang="ru-RU" sz="1600" dirty="0" smtClean="0"/>
            <a:t> хабар </a:t>
          </a:r>
          <a:r>
            <a:rPr lang="ru-RU" sz="1600" dirty="0" err="1" smtClean="0"/>
            <a:t>қилганда</a:t>
          </a:r>
          <a:r>
            <a:rPr lang="ru-RU" sz="1600" dirty="0" smtClean="0"/>
            <a:t>;</a:t>
          </a:r>
          <a:endParaRPr lang="ru-RU" sz="1600" dirty="0"/>
        </a:p>
      </dgm:t>
    </dgm:pt>
    <dgm:pt modelId="{93D0FF1E-B6BC-422D-9C0D-4FA98913DA0D}" type="parTrans" cxnId="{01BE39EF-2D40-4F2E-A5BB-7746460F4F88}">
      <dgm:prSet/>
      <dgm:spPr/>
      <dgm:t>
        <a:bodyPr/>
        <a:lstStyle/>
        <a:p>
          <a:endParaRPr lang="ru-RU" sz="1600"/>
        </a:p>
      </dgm:t>
    </dgm:pt>
    <dgm:pt modelId="{C9CDD19A-F7CF-4BED-9FAC-27443D4A68B2}" type="sibTrans" cxnId="{01BE39EF-2D40-4F2E-A5BB-7746460F4F88}">
      <dgm:prSet/>
      <dgm:spPr/>
      <dgm:t>
        <a:bodyPr/>
        <a:lstStyle/>
        <a:p>
          <a:endParaRPr lang="ru-RU" sz="1600"/>
        </a:p>
      </dgm:t>
    </dgm:pt>
    <dgm:pt modelId="{3847E66F-E9DA-4E47-A6F2-2E48DF7E343A}">
      <dgm:prSet custT="1"/>
      <dgm:spPr/>
      <dgm:t>
        <a:bodyPr/>
        <a:lstStyle/>
        <a:p>
          <a:pPr rtl="0"/>
          <a:r>
            <a:rPr lang="ru-RU" sz="1600" dirty="0" err="1" smtClean="0"/>
            <a:t>Эҳтимолий</a:t>
          </a:r>
          <a:r>
            <a:rPr lang="ru-RU" sz="1600" dirty="0" smtClean="0"/>
            <a:t> </a:t>
          </a:r>
          <a:r>
            <a:rPr lang="ru-RU" sz="1600" dirty="0" err="1" smtClean="0"/>
            <a:t>манфаатлар</a:t>
          </a:r>
          <a:r>
            <a:rPr lang="ru-RU" sz="1600" dirty="0" smtClean="0"/>
            <a:t> </a:t>
          </a:r>
          <a:r>
            <a:rPr lang="ru-RU" sz="1600" dirty="0" err="1" smtClean="0"/>
            <a:t>тўқнашуви</a:t>
          </a:r>
          <a:r>
            <a:rPr lang="ru-RU" sz="1600" dirty="0" smtClean="0"/>
            <a:t> </a:t>
          </a:r>
          <a:r>
            <a:rPr lang="ru-RU" sz="1600" dirty="0" err="1" smtClean="0"/>
            <a:t>тўғрисидаги</a:t>
          </a:r>
          <a:r>
            <a:rPr lang="ru-RU" sz="1600" dirty="0" smtClean="0"/>
            <a:t> </a:t>
          </a:r>
          <a:r>
            <a:rPr lang="ru-RU" sz="1600" dirty="0" err="1" smtClean="0"/>
            <a:t>ҳар</a:t>
          </a:r>
          <a:r>
            <a:rPr lang="ru-RU" sz="1600" dirty="0" smtClean="0"/>
            <a:t> </a:t>
          </a:r>
          <a:r>
            <a:rPr lang="ru-RU" sz="1600" dirty="0" err="1" smtClean="0"/>
            <a:t>йилги</a:t>
          </a:r>
          <a:r>
            <a:rPr lang="ru-RU" sz="1600" dirty="0" smtClean="0"/>
            <a:t> </a:t>
          </a:r>
          <a:r>
            <a:rPr lang="ru-RU" sz="1600" dirty="0" err="1" smtClean="0"/>
            <a:t>декларацияда</a:t>
          </a:r>
          <a:r>
            <a:rPr lang="ru-RU" sz="1600" dirty="0" smtClean="0"/>
            <a:t> </a:t>
          </a:r>
          <a:r>
            <a:rPr lang="ru-RU" sz="1600" dirty="0" err="1" smtClean="0"/>
            <a:t>мавжуд</a:t>
          </a:r>
          <a:r>
            <a:rPr lang="ru-RU" sz="1600" dirty="0" smtClean="0"/>
            <a:t> </a:t>
          </a:r>
          <a:r>
            <a:rPr lang="ru-RU" sz="1600" dirty="0" err="1" smtClean="0"/>
            <a:t>манфаатлар</a:t>
          </a:r>
          <a:r>
            <a:rPr lang="ru-RU" sz="1600" dirty="0" smtClean="0"/>
            <a:t> </a:t>
          </a:r>
          <a:r>
            <a:rPr lang="ru-RU" sz="1600" dirty="0" err="1" smtClean="0"/>
            <a:t>тўқнашуви</a:t>
          </a:r>
          <a:r>
            <a:rPr lang="ru-RU" sz="1600" dirty="0" smtClean="0"/>
            <a:t> </a:t>
          </a:r>
          <a:r>
            <a:rPr lang="ru-RU" sz="1600" dirty="0" err="1" smtClean="0"/>
            <a:t>аниқланганда</a:t>
          </a:r>
          <a:r>
            <a:rPr lang="ru-RU" sz="1600" dirty="0" smtClean="0"/>
            <a:t>;</a:t>
          </a:r>
          <a:endParaRPr lang="ru-RU" sz="1600" dirty="0"/>
        </a:p>
      </dgm:t>
    </dgm:pt>
    <dgm:pt modelId="{D958340E-A49E-4047-8049-12D245C9420C}" type="parTrans" cxnId="{53AD173A-03FD-41C2-934A-593E751DB59C}">
      <dgm:prSet/>
      <dgm:spPr/>
      <dgm:t>
        <a:bodyPr/>
        <a:lstStyle/>
        <a:p>
          <a:endParaRPr lang="ru-RU" sz="1600"/>
        </a:p>
      </dgm:t>
    </dgm:pt>
    <dgm:pt modelId="{F71B5C7C-E784-4D56-8600-C0080B24EFD0}" type="sibTrans" cxnId="{53AD173A-03FD-41C2-934A-593E751DB59C}">
      <dgm:prSet/>
      <dgm:spPr/>
      <dgm:t>
        <a:bodyPr/>
        <a:lstStyle/>
        <a:p>
          <a:endParaRPr lang="ru-RU" sz="1600"/>
        </a:p>
      </dgm:t>
    </dgm:pt>
    <dgm:pt modelId="{B84ACD79-0E59-4052-8875-5BA5DBEA6CC8}">
      <dgm:prSet custT="1"/>
      <dgm:spPr/>
      <dgm:t>
        <a:bodyPr/>
        <a:lstStyle/>
        <a:p>
          <a:pPr rtl="0"/>
          <a:r>
            <a:rPr lang="ru-RU" sz="1600" dirty="0" err="1" smtClean="0"/>
            <a:t>Мавжуд</a:t>
          </a:r>
          <a:r>
            <a:rPr lang="ru-RU" sz="1600" dirty="0" smtClean="0"/>
            <a:t> </a:t>
          </a:r>
          <a:r>
            <a:rPr lang="ru-RU" sz="1600" dirty="0" err="1" smtClean="0"/>
            <a:t>манфаатлар</a:t>
          </a:r>
          <a:r>
            <a:rPr lang="ru-RU" sz="1600" dirty="0" smtClean="0"/>
            <a:t> </a:t>
          </a:r>
          <a:r>
            <a:rPr lang="ru-RU" sz="1600" dirty="0" err="1" smtClean="0"/>
            <a:t>тўқнашуви</a:t>
          </a:r>
          <a:r>
            <a:rPr lang="ru-RU" sz="1600" dirty="0" smtClean="0"/>
            <a:t> </a:t>
          </a:r>
          <a:r>
            <a:rPr lang="ru-RU" sz="1600" dirty="0" err="1" smtClean="0"/>
            <a:t>тўгрисида</a:t>
          </a:r>
          <a:r>
            <a:rPr lang="ru-RU" sz="1600" dirty="0" smtClean="0"/>
            <a:t> </a:t>
          </a:r>
          <a:r>
            <a:rPr lang="ru-RU" sz="1600" dirty="0" err="1" smtClean="0"/>
            <a:t>хабарнома</a:t>
          </a:r>
          <a:r>
            <a:rPr lang="ru-RU" sz="1600" dirty="0" smtClean="0"/>
            <a:t> </a:t>
          </a:r>
          <a:r>
            <a:rPr lang="ru-RU" sz="1600" dirty="0" err="1" smtClean="0"/>
            <a:t>тақдим</a:t>
          </a:r>
          <a:r>
            <a:rPr lang="ru-RU" sz="1600" dirty="0" smtClean="0"/>
            <a:t> </a:t>
          </a:r>
          <a:r>
            <a:rPr lang="ru-RU" sz="1600" dirty="0" err="1" smtClean="0"/>
            <a:t>этилганда</a:t>
          </a:r>
          <a:r>
            <a:rPr lang="ru-RU" sz="1600" dirty="0" smtClean="0"/>
            <a:t>;</a:t>
          </a:r>
          <a:endParaRPr lang="ru-RU" sz="1600" dirty="0"/>
        </a:p>
      </dgm:t>
    </dgm:pt>
    <dgm:pt modelId="{1B88D35F-F40A-40EE-BFEF-A5122DEE5F81}" type="parTrans" cxnId="{221AB8EC-F7A7-43E3-8E74-F03A418622FB}">
      <dgm:prSet/>
      <dgm:spPr/>
      <dgm:t>
        <a:bodyPr/>
        <a:lstStyle/>
        <a:p>
          <a:endParaRPr lang="ru-RU" sz="1600"/>
        </a:p>
      </dgm:t>
    </dgm:pt>
    <dgm:pt modelId="{AC98ACC7-6F6C-4382-9716-735CC736383D}" type="sibTrans" cxnId="{221AB8EC-F7A7-43E3-8E74-F03A418622FB}">
      <dgm:prSet/>
      <dgm:spPr/>
      <dgm:t>
        <a:bodyPr/>
        <a:lstStyle/>
        <a:p>
          <a:endParaRPr lang="ru-RU" sz="1600"/>
        </a:p>
      </dgm:t>
    </dgm:pt>
    <dgm:pt modelId="{6AC8440C-C3D6-4967-A86F-482ECA214825}">
      <dgm:prSet custT="1"/>
      <dgm:spPr/>
      <dgm:t>
        <a:bodyPr/>
        <a:lstStyle/>
        <a:p>
          <a:pPr rtl="0"/>
          <a:r>
            <a:rPr lang="ru-RU" sz="1600" dirty="0" err="1" smtClean="0"/>
            <a:t>Расмий</a:t>
          </a:r>
          <a:r>
            <a:rPr lang="ru-RU" sz="1600" dirty="0" smtClean="0"/>
            <a:t> эле</a:t>
          </a:r>
          <a:r>
            <a:rPr lang="en-US" sz="1600" dirty="0" smtClean="0"/>
            <a:t>c</a:t>
          </a:r>
          <a:r>
            <a:rPr lang="ru-RU" sz="1600" dirty="0" smtClean="0"/>
            <a:t>трон </a:t>
          </a:r>
          <a:r>
            <a:rPr lang="ru-RU" sz="1600" dirty="0" err="1" smtClean="0"/>
            <a:t>маълумотлар</a:t>
          </a:r>
          <a:r>
            <a:rPr lang="ru-RU" sz="1600" dirty="0" smtClean="0"/>
            <a:t> </a:t>
          </a:r>
          <a:r>
            <a:rPr lang="ru-RU" sz="1600" dirty="0" err="1" smtClean="0"/>
            <a:t>базалари</a:t>
          </a:r>
          <a:r>
            <a:rPr lang="ru-RU" sz="1600" dirty="0" smtClean="0"/>
            <a:t> </a:t>
          </a:r>
          <a:r>
            <a:rPr lang="ru-RU" sz="1600" dirty="0" err="1" smtClean="0"/>
            <a:t>орқали</a:t>
          </a:r>
          <a:r>
            <a:rPr lang="ru-RU" sz="1600" dirty="0" smtClean="0"/>
            <a:t> </a:t>
          </a:r>
          <a:r>
            <a:rPr lang="ru-RU" sz="1600" dirty="0" err="1" smtClean="0"/>
            <a:t>манфаатлар</a:t>
          </a:r>
          <a:r>
            <a:rPr lang="ru-RU" sz="1600" dirty="0" smtClean="0"/>
            <a:t> </a:t>
          </a:r>
          <a:r>
            <a:rPr lang="ru-RU" sz="1600" dirty="0" err="1" smtClean="0"/>
            <a:t>тўқнашуви</a:t>
          </a:r>
          <a:r>
            <a:rPr lang="ru-RU" sz="1600" dirty="0" smtClean="0"/>
            <a:t> </a:t>
          </a:r>
          <a:r>
            <a:rPr lang="ru-RU" sz="1600" dirty="0" err="1" smtClean="0"/>
            <a:t>аниқланганда</a:t>
          </a:r>
          <a:r>
            <a:rPr lang="ru-RU" sz="1600" dirty="0" smtClean="0"/>
            <a:t>;</a:t>
          </a:r>
          <a:endParaRPr lang="ru-RU" sz="1600" dirty="0"/>
        </a:p>
      </dgm:t>
    </dgm:pt>
    <dgm:pt modelId="{A58742DE-9957-44A2-9385-502A74C87B2C}" type="parTrans" cxnId="{9385415A-858B-4FAB-9E70-5B5F187FE4F2}">
      <dgm:prSet/>
      <dgm:spPr/>
      <dgm:t>
        <a:bodyPr/>
        <a:lstStyle/>
        <a:p>
          <a:endParaRPr lang="ru-RU" sz="1600"/>
        </a:p>
      </dgm:t>
    </dgm:pt>
    <dgm:pt modelId="{71867022-1392-4BE5-A05A-817B57E3B3D2}" type="sibTrans" cxnId="{9385415A-858B-4FAB-9E70-5B5F187FE4F2}">
      <dgm:prSet/>
      <dgm:spPr/>
      <dgm:t>
        <a:bodyPr/>
        <a:lstStyle/>
        <a:p>
          <a:endParaRPr lang="ru-RU" sz="1600"/>
        </a:p>
      </dgm:t>
    </dgm:pt>
    <dgm:pt modelId="{EEE0FF4A-4A3A-4693-B3C5-3EF2A4DDD37A}">
      <dgm:prSet custT="1"/>
      <dgm:spPr/>
      <dgm:t>
        <a:bodyPr/>
        <a:lstStyle/>
        <a:p>
          <a:pPr rtl="0"/>
          <a:r>
            <a:rPr lang="ru-RU" sz="1600" dirty="0" err="1" smtClean="0"/>
            <a:t>Келиб</a:t>
          </a:r>
          <a:r>
            <a:rPr lang="ru-RU" sz="1600" dirty="0" smtClean="0"/>
            <a:t> </a:t>
          </a:r>
          <a:r>
            <a:rPr lang="ru-RU" sz="1600" dirty="0" err="1" smtClean="0"/>
            <a:t>тушган</a:t>
          </a:r>
          <a:r>
            <a:rPr lang="ru-RU" sz="1600" dirty="0" smtClean="0"/>
            <a:t> </a:t>
          </a:r>
          <a:r>
            <a:rPr lang="ru-RU" sz="1600" dirty="0" err="1" smtClean="0"/>
            <a:t>мурожаатга</a:t>
          </a:r>
          <a:r>
            <a:rPr lang="ru-RU" sz="1600" dirty="0" smtClean="0"/>
            <a:t> </a:t>
          </a:r>
          <a:r>
            <a:rPr lang="ru-RU" sz="1600" dirty="0" err="1" smtClean="0"/>
            <a:t>ёки</a:t>
          </a:r>
          <a:r>
            <a:rPr lang="ru-RU" sz="1600" dirty="0" smtClean="0"/>
            <a:t> </a:t>
          </a:r>
          <a:r>
            <a:rPr lang="ru-RU" sz="1600" dirty="0" err="1" smtClean="0"/>
            <a:t>хабарга</a:t>
          </a:r>
          <a:r>
            <a:rPr lang="ru-RU" sz="1600" dirty="0" smtClean="0"/>
            <a:t> </a:t>
          </a:r>
          <a:r>
            <a:rPr lang="ru-RU" sz="1600" dirty="0" err="1" smtClean="0"/>
            <a:t>асосанманфаатлар</a:t>
          </a:r>
          <a:r>
            <a:rPr lang="ru-RU" sz="1600" dirty="0" smtClean="0"/>
            <a:t> </a:t>
          </a:r>
          <a:r>
            <a:rPr lang="ru-RU" sz="1600" dirty="0" err="1" smtClean="0"/>
            <a:t>тўқнашуви</a:t>
          </a:r>
          <a:r>
            <a:rPr lang="ru-RU" sz="1600" dirty="0" smtClean="0"/>
            <a:t> </a:t>
          </a:r>
          <a:r>
            <a:rPr lang="ru-RU" sz="1600" dirty="0" err="1" smtClean="0"/>
            <a:t>мавжудлиги</a:t>
          </a:r>
          <a:r>
            <a:rPr lang="ru-RU" sz="1600" dirty="0" smtClean="0"/>
            <a:t> </a:t>
          </a:r>
          <a:r>
            <a:rPr lang="ru-RU" sz="1600" dirty="0" err="1" smtClean="0"/>
            <a:t>тасдиқланганда</a:t>
          </a:r>
          <a:r>
            <a:rPr lang="ru-RU" sz="1600" dirty="0" smtClean="0"/>
            <a:t>;</a:t>
          </a:r>
          <a:endParaRPr lang="ru-RU" sz="1600" dirty="0"/>
        </a:p>
      </dgm:t>
    </dgm:pt>
    <dgm:pt modelId="{DC0925F4-F8C9-4FAA-8EA6-1753064E4EC2}" type="parTrans" cxnId="{B0A6C970-517E-4E81-B330-120EF3393ED3}">
      <dgm:prSet/>
      <dgm:spPr/>
      <dgm:t>
        <a:bodyPr/>
        <a:lstStyle/>
        <a:p>
          <a:endParaRPr lang="ru-RU" sz="1600"/>
        </a:p>
      </dgm:t>
    </dgm:pt>
    <dgm:pt modelId="{6ADCFF6C-C395-4979-AC7F-76219A7038CB}" type="sibTrans" cxnId="{B0A6C970-517E-4E81-B330-120EF3393ED3}">
      <dgm:prSet/>
      <dgm:spPr/>
      <dgm:t>
        <a:bodyPr/>
        <a:lstStyle/>
        <a:p>
          <a:endParaRPr lang="ru-RU" sz="1600"/>
        </a:p>
      </dgm:t>
    </dgm:pt>
    <dgm:pt modelId="{958F2C9A-57C3-4098-B7AB-16D7341D0056}">
      <dgm:prSet custT="1"/>
      <dgm:spPr/>
      <dgm:t>
        <a:bodyPr/>
        <a:lstStyle/>
        <a:p>
          <a:pPr rtl="0"/>
          <a:r>
            <a:rPr lang="ru-RU" sz="1600" dirty="0" err="1" smtClean="0"/>
            <a:t>Хизмат</a:t>
          </a:r>
          <a:r>
            <a:rPr lang="ru-RU" sz="1600" dirty="0" smtClean="0"/>
            <a:t> </a:t>
          </a:r>
          <a:r>
            <a:rPr lang="ru-RU" sz="1600" dirty="0" err="1" smtClean="0"/>
            <a:t>текширувлари</a:t>
          </a:r>
          <a:r>
            <a:rPr lang="ru-RU" sz="1600" dirty="0" smtClean="0"/>
            <a:t> </a:t>
          </a:r>
          <a:r>
            <a:rPr lang="ru-RU" sz="1600" dirty="0" err="1" smtClean="0"/>
            <a:t>натижасида</a:t>
          </a:r>
          <a:r>
            <a:rPr lang="ru-RU" sz="1600" dirty="0" smtClean="0"/>
            <a:t> </a:t>
          </a:r>
          <a:r>
            <a:rPr lang="ru-RU" sz="1600" dirty="0" err="1" smtClean="0"/>
            <a:t>манфаатлар</a:t>
          </a:r>
          <a:r>
            <a:rPr lang="ru-RU" sz="1600" dirty="0" smtClean="0"/>
            <a:t> </a:t>
          </a:r>
          <a:r>
            <a:rPr lang="ru-RU" sz="1600" dirty="0" err="1" smtClean="0"/>
            <a:t>тўқнашуви</a:t>
          </a:r>
          <a:r>
            <a:rPr lang="ru-RU" sz="1600" dirty="0" smtClean="0"/>
            <a:t> </a:t>
          </a:r>
          <a:r>
            <a:rPr lang="ru-RU" sz="1600" dirty="0" err="1" smtClean="0"/>
            <a:t>аниқланганда</a:t>
          </a:r>
          <a:r>
            <a:rPr lang="ru-RU" sz="1600" dirty="0" smtClean="0"/>
            <a:t>;</a:t>
          </a:r>
          <a:endParaRPr lang="ru-RU" sz="1600" dirty="0"/>
        </a:p>
      </dgm:t>
    </dgm:pt>
    <dgm:pt modelId="{7D173887-CD41-4C31-8590-C5E4AA0473FA}" type="parTrans" cxnId="{1E4C50F1-528F-419B-8E6C-284A8ABC6BCB}">
      <dgm:prSet/>
      <dgm:spPr/>
      <dgm:t>
        <a:bodyPr/>
        <a:lstStyle/>
        <a:p>
          <a:endParaRPr lang="ru-RU" sz="1600"/>
        </a:p>
      </dgm:t>
    </dgm:pt>
    <dgm:pt modelId="{5B9A8FC8-C81E-4078-BD4D-301198300BC6}" type="sibTrans" cxnId="{1E4C50F1-528F-419B-8E6C-284A8ABC6BCB}">
      <dgm:prSet/>
      <dgm:spPr/>
      <dgm:t>
        <a:bodyPr/>
        <a:lstStyle/>
        <a:p>
          <a:endParaRPr lang="ru-RU" sz="1600"/>
        </a:p>
      </dgm:t>
    </dgm:pt>
    <dgm:pt modelId="{2E9A3936-BCD9-4AAF-8A0D-0069D1593CD4}">
      <dgm:prSet custT="1"/>
      <dgm:spPr/>
      <dgm:t>
        <a:bodyPr/>
        <a:lstStyle/>
        <a:p>
          <a:pPr rtl="0"/>
          <a:r>
            <a:rPr lang="ru-RU" sz="1600" dirty="0" err="1" smtClean="0"/>
            <a:t>Манфаатлар</a:t>
          </a:r>
          <a:r>
            <a:rPr lang="ru-RU" sz="1600" dirty="0" smtClean="0"/>
            <a:t> </a:t>
          </a:r>
          <a:r>
            <a:rPr lang="ru-RU" sz="1600" dirty="0" err="1" smtClean="0"/>
            <a:t>тўқмнашувини</a:t>
          </a:r>
          <a:r>
            <a:rPr lang="ru-RU" sz="1600" dirty="0" smtClean="0"/>
            <a:t> </a:t>
          </a:r>
          <a:r>
            <a:rPr lang="ru-RU" sz="1600" dirty="0" err="1" smtClean="0"/>
            <a:t>ошкор</a:t>
          </a:r>
          <a:r>
            <a:rPr lang="ru-RU" sz="1600" dirty="0" smtClean="0"/>
            <a:t> </a:t>
          </a:r>
          <a:r>
            <a:rPr lang="ru-RU" sz="1600" dirty="0" err="1" smtClean="0"/>
            <a:t>этиш</a:t>
          </a:r>
          <a:r>
            <a:rPr lang="ru-RU" sz="1600" dirty="0" smtClean="0"/>
            <a:t> </a:t>
          </a:r>
          <a:r>
            <a:rPr lang="ru-RU" sz="1600" dirty="0" err="1" smtClean="0"/>
            <a:t>чоғида</a:t>
          </a:r>
          <a:r>
            <a:rPr lang="ru-RU" sz="1600" dirty="0" smtClean="0"/>
            <a:t> </a:t>
          </a:r>
          <a:r>
            <a:rPr lang="ru-RU" sz="1600" dirty="0" err="1" smtClean="0"/>
            <a:t>давлар</a:t>
          </a:r>
          <a:r>
            <a:rPr lang="ru-RU" sz="1600" dirty="0" smtClean="0"/>
            <a:t> </a:t>
          </a:r>
          <a:r>
            <a:rPr lang="ru-RU" sz="1600" dirty="0" err="1" smtClean="0"/>
            <a:t>органи</a:t>
          </a:r>
          <a:r>
            <a:rPr lang="ru-RU" sz="1600" dirty="0" smtClean="0"/>
            <a:t> </a:t>
          </a:r>
          <a:r>
            <a:rPr lang="ru-RU" sz="1600" dirty="0" err="1" smtClean="0"/>
            <a:t>ёки</a:t>
          </a:r>
          <a:r>
            <a:rPr lang="ru-RU" sz="1600" dirty="0" smtClean="0"/>
            <a:t> </a:t>
          </a:r>
          <a:r>
            <a:rPr lang="ru-RU" sz="1600" dirty="0" err="1" smtClean="0"/>
            <a:t>бошқа</a:t>
          </a:r>
          <a:r>
            <a:rPr lang="ru-RU" sz="1600" dirty="0" smtClean="0"/>
            <a:t> </a:t>
          </a:r>
          <a:r>
            <a:rPr lang="ru-RU" sz="1600" dirty="0" err="1" smtClean="0"/>
            <a:t>ташкилотнингбила</a:t>
          </a:r>
          <a:r>
            <a:rPr lang="ru-RU" sz="1600" dirty="0" smtClean="0"/>
            <a:t> </a:t>
          </a:r>
          <a:r>
            <a:rPr lang="ru-RU" sz="1600" dirty="0" err="1" smtClean="0"/>
            <a:t>турибёлғон</a:t>
          </a:r>
          <a:r>
            <a:rPr lang="ru-RU" sz="1600" dirty="0" smtClean="0"/>
            <a:t> </a:t>
          </a:r>
          <a:r>
            <a:rPr lang="ru-RU" sz="1600" dirty="0" err="1" smtClean="0"/>
            <a:t>ёки</a:t>
          </a:r>
          <a:r>
            <a:rPr lang="ru-RU" sz="1600" dirty="0" smtClean="0"/>
            <a:t> </a:t>
          </a:r>
          <a:r>
            <a:rPr lang="ru-RU" sz="1600" dirty="0" err="1" smtClean="0"/>
            <a:t>нотўғри</a:t>
          </a:r>
          <a:r>
            <a:rPr lang="ru-RU" sz="1600" dirty="0" smtClean="0"/>
            <a:t> </a:t>
          </a:r>
          <a:r>
            <a:rPr lang="ru-RU" sz="1600" dirty="0" err="1" smtClean="0"/>
            <a:t>ахборотни</a:t>
          </a:r>
          <a:r>
            <a:rPr lang="ru-RU" sz="1600" dirty="0" smtClean="0"/>
            <a:t> </a:t>
          </a:r>
          <a:r>
            <a:rPr lang="ru-RU" sz="1600" dirty="0" err="1" smtClean="0"/>
            <a:t>тақдим</a:t>
          </a:r>
          <a:r>
            <a:rPr lang="ru-RU" sz="1600" dirty="0" smtClean="0"/>
            <a:t> </a:t>
          </a:r>
          <a:r>
            <a:rPr lang="ru-RU" sz="1600" dirty="0" err="1" smtClean="0"/>
            <a:t>этган</a:t>
          </a:r>
          <a:r>
            <a:rPr lang="ru-RU" sz="1600" dirty="0" smtClean="0"/>
            <a:t> </a:t>
          </a:r>
          <a:r>
            <a:rPr lang="ru-RU" sz="1600" dirty="0" err="1" smtClean="0"/>
            <a:t>ёхуд</a:t>
          </a:r>
          <a:r>
            <a:rPr lang="ru-RU" sz="1600" dirty="0" smtClean="0"/>
            <a:t> </a:t>
          </a:r>
          <a:r>
            <a:rPr lang="ru-RU" sz="1600" dirty="0" err="1" smtClean="0"/>
            <a:t>бундай</a:t>
          </a:r>
          <a:r>
            <a:rPr lang="ru-RU" sz="1600" dirty="0" smtClean="0"/>
            <a:t> </a:t>
          </a:r>
          <a:r>
            <a:rPr lang="ru-RU" sz="1600" dirty="0" err="1" smtClean="0"/>
            <a:t>ахборотни</a:t>
          </a:r>
          <a:r>
            <a:rPr lang="ru-RU" sz="1600" dirty="0" smtClean="0"/>
            <a:t> </a:t>
          </a:r>
          <a:r>
            <a:rPr lang="ru-RU" sz="1600" dirty="0" err="1" smtClean="0"/>
            <a:t>яширган</a:t>
          </a:r>
          <a:r>
            <a:rPr lang="ru-RU" sz="1600" dirty="0" smtClean="0"/>
            <a:t> </a:t>
          </a:r>
          <a:r>
            <a:rPr lang="ru-RU" sz="1600" dirty="0" err="1" smtClean="0"/>
            <a:t>ходимига</a:t>
          </a:r>
          <a:r>
            <a:rPr lang="ru-RU" sz="1600" dirty="0" smtClean="0"/>
            <a:t> </a:t>
          </a:r>
          <a:r>
            <a:rPr lang="ru-RU" sz="1600" dirty="0" err="1" smtClean="0"/>
            <a:t>нисбатанкўрилган</a:t>
          </a:r>
          <a:r>
            <a:rPr lang="ru-RU" sz="1600" dirty="0" smtClean="0"/>
            <a:t> </a:t>
          </a:r>
          <a:r>
            <a:rPr lang="ru-RU" sz="1600" dirty="0" err="1" smtClean="0"/>
            <a:t>таъсир</a:t>
          </a:r>
          <a:r>
            <a:rPr lang="ru-RU" sz="1600" dirty="0" smtClean="0"/>
            <a:t> </a:t>
          </a:r>
          <a:r>
            <a:rPr lang="ru-RU" sz="1600" dirty="0" err="1" smtClean="0"/>
            <a:t>чоралари</a:t>
          </a:r>
          <a:r>
            <a:rPr lang="ru-RU" sz="1600" dirty="0" smtClean="0"/>
            <a:t> </a:t>
          </a:r>
          <a:r>
            <a:rPr lang="ru-RU" sz="1600" dirty="0" err="1" smtClean="0"/>
            <a:t>тўгрисидаги</a:t>
          </a:r>
          <a:r>
            <a:rPr lang="ru-RU" sz="1600" dirty="0" smtClean="0"/>
            <a:t> </a:t>
          </a:r>
          <a:r>
            <a:rPr lang="ru-RU" sz="1600" dirty="0" err="1" smtClean="0"/>
            <a:t>маълумотлар</a:t>
          </a:r>
          <a:r>
            <a:rPr lang="ru-RU" sz="1600" dirty="0" smtClean="0"/>
            <a:t>.</a:t>
          </a:r>
          <a:endParaRPr lang="ru-RU" sz="1600" dirty="0"/>
        </a:p>
      </dgm:t>
    </dgm:pt>
    <dgm:pt modelId="{341519FA-DA2F-4EAD-B1D0-B9E13E297D11}" type="sibTrans" cxnId="{6B2CB5DE-8B76-4466-ADB6-43369C1171A2}">
      <dgm:prSet/>
      <dgm:spPr/>
      <dgm:t>
        <a:bodyPr/>
        <a:lstStyle/>
        <a:p>
          <a:endParaRPr lang="ru-RU" sz="1600"/>
        </a:p>
      </dgm:t>
    </dgm:pt>
    <dgm:pt modelId="{D0306855-713F-4181-9401-8DC26024600D}" type="parTrans" cxnId="{6B2CB5DE-8B76-4466-ADB6-43369C1171A2}">
      <dgm:prSet/>
      <dgm:spPr/>
      <dgm:t>
        <a:bodyPr/>
        <a:lstStyle/>
        <a:p>
          <a:endParaRPr lang="ru-RU" sz="1600"/>
        </a:p>
      </dgm:t>
    </dgm:pt>
    <dgm:pt modelId="{47B9EB84-47C1-48E3-952C-C31810E0300B}" type="pres">
      <dgm:prSet presAssocID="{F2835C9D-B759-4544-8C5A-0ACACBD30850}" presName="vert0" presStyleCnt="0">
        <dgm:presLayoutVars>
          <dgm:dir/>
          <dgm:animOne val="branch"/>
          <dgm:animLvl val="lvl"/>
        </dgm:presLayoutVars>
      </dgm:prSet>
      <dgm:spPr/>
      <dgm:t>
        <a:bodyPr/>
        <a:lstStyle/>
        <a:p>
          <a:endParaRPr lang="ru-RU"/>
        </a:p>
      </dgm:t>
    </dgm:pt>
    <dgm:pt modelId="{3C592380-EC73-4A13-B9B6-E04A9CD2C8DF}" type="pres">
      <dgm:prSet presAssocID="{FF903B5B-525A-4DFF-B56F-CA958D297F78}" presName="thickLine" presStyleLbl="alignNode1" presStyleIdx="0" presStyleCnt="1"/>
      <dgm:spPr/>
    </dgm:pt>
    <dgm:pt modelId="{77081C74-A443-46B2-86F4-30AD966BC454}" type="pres">
      <dgm:prSet presAssocID="{FF903B5B-525A-4DFF-B56F-CA958D297F78}" presName="horz1" presStyleCnt="0"/>
      <dgm:spPr/>
    </dgm:pt>
    <dgm:pt modelId="{E3427AAB-7753-4A85-936E-7D2C9E69506B}" type="pres">
      <dgm:prSet presAssocID="{FF903B5B-525A-4DFF-B56F-CA958D297F78}" presName="tx1" presStyleLbl="revTx" presStyleIdx="0" presStyleCnt="9"/>
      <dgm:spPr/>
      <dgm:t>
        <a:bodyPr/>
        <a:lstStyle/>
        <a:p>
          <a:endParaRPr lang="ru-RU"/>
        </a:p>
      </dgm:t>
    </dgm:pt>
    <dgm:pt modelId="{D33F86FE-F8A0-43F4-89C2-84F53CB64A7F}" type="pres">
      <dgm:prSet presAssocID="{FF903B5B-525A-4DFF-B56F-CA958D297F78}" presName="vert1" presStyleCnt="0"/>
      <dgm:spPr/>
    </dgm:pt>
    <dgm:pt modelId="{01344B8A-90DC-4F94-AEC7-58C3DC749405}" type="pres">
      <dgm:prSet presAssocID="{48D9F164-03E9-40B2-98D6-EBD6CF76335C}" presName="vertSpace2a" presStyleCnt="0"/>
      <dgm:spPr/>
    </dgm:pt>
    <dgm:pt modelId="{B24B33C0-C582-46AF-B688-C74AA66BE7AF}" type="pres">
      <dgm:prSet presAssocID="{48D9F164-03E9-40B2-98D6-EBD6CF76335C}" presName="horz2" presStyleCnt="0"/>
      <dgm:spPr/>
    </dgm:pt>
    <dgm:pt modelId="{E10CE271-12D0-4170-98C3-0736EAB6357B}" type="pres">
      <dgm:prSet presAssocID="{48D9F164-03E9-40B2-98D6-EBD6CF76335C}" presName="horzSpace2" presStyleCnt="0"/>
      <dgm:spPr/>
    </dgm:pt>
    <dgm:pt modelId="{3670C2BB-9703-49A0-8DAF-8D359353EBB7}" type="pres">
      <dgm:prSet presAssocID="{48D9F164-03E9-40B2-98D6-EBD6CF76335C}" presName="tx2" presStyleLbl="revTx" presStyleIdx="1" presStyleCnt="9"/>
      <dgm:spPr/>
      <dgm:t>
        <a:bodyPr/>
        <a:lstStyle/>
        <a:p>
          <a:endParaRPr lang="ru-RU"/>
        </a:p>
      </dgm:t>
    </dgm:pt>
    <dgm:pt modelId="{E892AF47-2B16-48C6-9894-2BB05AA98326}" type="pres">
      <dgm:prSet presAssocID="{48D9F164-03E9-40B2-98D6-EBD6CF76335C}" presName="vert2" presStyleCnt="0"/>
      <dgm:spPr/>
    </dgm:pt>
    <dgm:pt modelId="{2421A4D4-B45F-4343-9B78-A6BD491C95B4}" type="pres">
      <dgm:prSet presAssocID="{48D9F164-03E9-40B2-98D6-EBD6CF76335C}" presName="thinLine2b" presStyleLbl="callout" presStyleIdx="0" presStyleCnt="8"/>
      <dgm:spPr/>
    </dgm:pt>
    <dgm:pt modelId="{DA1705EE-A36A-48BE-8593-49D8E4DE0D39}" type="pres">
      <dgm:prSet presAssocID="{48D9F164-03E9-40B2-98D6-EBD6CF76335C}" presName="vertSpace2b" presStyleCnt="0"/>
      <dgm:spPr/>
    </dgm:pt>
    <dgm:pt modelId="{C180096C-D15B-4238-977D-00120430DC67}" type="pres">
      <dgm:prSet presAssocID="{89012598-284B-46CC-B422-7B82BDBEAF7B}" presName="horz2" presStyleCnt="0"/>
      <dgm:spPr/>
    </dgm:pt>
    <dgm:pt modelId="{0892E556-D5C0-47FF-941D-B744A8F31BE5}" type="pres">
      <dgm:prSet presAssocID="{89012598-284B-46CC-B422-7B82BDBEAF7B}" presName="horzSpace2" presStyleCnt="0"/>
      <dgm:spPr/>
    </dgm:pt>
    <dgm:pt modelId="{5288F2F9-57B1-4AC3-842B-E39ACF89250B}" type="pres">
      <dgm:prSet presAssocID="{89012598-284B-46CC-B422-7B82BDBEAF7B}" presName="tx2" presStyleLbl="revTx" presStyleIdx="2" presStyleCnt="9"/>
      <dgm:spPr/>
      <dgm:t>
        <a:bodyPr/>
        <a:lstStyle/>
        <a:p>
          <a:endParaRPr lang="ru-RU"/>
        </a:p>
      </dgm:t>
    </dgm:pt>
    <dgm:pt modelId="{1696C819-41AA-41F0-82D1-F47AAFA7060F}" type="pres">
      <dgm:prSet presAssocID="{89012598-284B-46CC-B422-7B82BDBEAF7B}" presName="vert2" presStyleCnt="0"/>
      <dgm:spPr/>
    </dgm:pt>
    <dgm:pt modelId="{2CA63678-2D8F-46AC-8C28-5098812DFC83}" type="pres">
      <dgm:prSet presAssocID="{89012598-284B-46CC-B422-7B82BDBEAF7B}" presName="thinLine2b" presStyleLbl="callout" presStyleIdx="1" presStyleCnt="8"/>
      <dgm:spPr/>
    </dgm:pt>
    <dgm:pt modelId="{7C0E590C-EB8B-4301-B394-0288F6CB3E72}" type="pres">
      <dgm:prSet presAssocID="{89012598-284B-46CC-B422-7B82BDBEAF7B}" presName="vertSpace2b" presStyleCnt="0"/>
      <dgm:spPr/>
    </dgm:pt>
    <dgm:pt modelId="{6D1936B9-524E-40BA-B0B3-55F327328B8C}" type="pres">
      <dgm:prSet presAssocID="{3847E66F-E9DA-4E47-A6F2-2E48DF7E343A}" presName="horz2" presStyleCnt="0"/>
      <dgm:spPr/>
    </dgm:pt>
    <dgm:pt modelId="{1D23CD2A-6F7E-46B4-88EC-715CFE6AFF38}" type="pres">
      <dgm:prSet presAssocID="{3847E66F-E9DA-4E47-A6F2-2E48DF7E343A}" presName="horzSpace2" presStyleCnt="0"/>
      <dgm:spPr/>
    </dgm:pt>
    <dgm:pt modelId="{109D6478-8ABF-4693-9A22-5E6A85008261}" type="pres">
      <dgm:prSet presAssocID="{3847E66F-E9DA-4E47-A6F2-2E48DF7E343A}" presName="tx2" presStyleLbl="revTx" presStyleIdx="3" presStyleCnt="9"/>
      <dgm:spPr/>
      <dgm:t>
        <a:bodyPr/>
        <a:lstStyle/>
        <a:p>
          <a:endParaRPr lang="ru-RU"/>
        </a:p>
      </dgm:t>
    </dgm:pt>
    <dgm:pt modelId="{AC530BE5-2181-4C80-A3E0-DD692BD3E2DD}" type="pres">
      <dgm:prSet presAssocID="{3847E66F-E9DA-4E47-A6F2-2E48DF7E343A}" presName="vert2" presStyleCnt="0"/>
      <dgm:spPr/>
    </dgm:pt>
    <dgm:pt modelId="{EC3BBE13-0B19-42D1-8161-6829C08E01BF}" type="pres">
      <dgm:prSet presAssocID="{3847E66F-E9DA-4E47-A6F2-2E48DF7E343A}" presName="thinLine2b" presStyleLbl="callout" presStyleIdx="2" presStyleCnt="8"/>
      <dgm:spPr/>
    </dgm:pt>
    <dgm:pt modelId="{2F2C79CB-4081-4122-8919-E73A5A5BDE6C}" type="pres">
      <dgm:prSet presAssocID="{3847E66F-E9DA-4E47-A6F2-2E48DF7E343A}" presName="vertSpace2b" presStyleCnt="0"/>
      <dgm:spPr/>
    </dgm:pt>
    <dgm:pt modelId="{EFF8C9D4-92C2-477A-8193-B40A3BDF64F7}" type="pres">
      <dgm:prSet presAssocID="{B84ACD79-0E59-4052-8875-5BA5DBEA6CC8}" presName="horz2" presStyleCnt="0"/>
      <dgm:spPr/>
    </dgm:pt>
    <dgm:pt modelId="{C56C1E52-B3A5-41FD-B436-9E1EEEE64065}" type="pres">
      <dgm:prSet presAssocID="{B84ACD79-0E59-4052-8875-5BA5DBEA6CC8}" presName="horzSpace2" presStyleCnt="0"/>
      <dgm:spPr/>
    </dgm:pt>
    <dgm:pt modelId="{E9272451-8C09-48CB-B9E0-94096B766FEA}" type="pres">
      <dgm:prSet presAssocID="{B84ACD79-0E59-4052-8875-5BA5DBEA6CC8}" presName="tx2" presStyleLbl="revTx" presStyleIdx="4" presStyleCnt="9"/>
      <dgm:spPr/>
      <dgm:t>
        <a:bodyPr/>
        <a:lstStyle/>
        <a:p>
          <a:endParaRPr lang="ru-RU"/>
        </a:p>
      </dgm:t>
    </dgm:pt>
    <dgm:pt modelId="{BE200193-06A4-4468-ADA3-FDBF69F6057C}" type="pres">
      <dgm:prSet presAssocID="{B84ACD79-0E59-4052-8875-5BA5DBEA6CC8}" presName="vert2" presStyleCnt="0"/>
      <dgm:spPr/>
    </dgm:pt>
    <dgm:pt modelId="{E51AD33D-0B36-4BB3-ACF4-D9DFFD46616C}" type="pres">
      <dgm:prSet presAssocID="{B84ACD79-0E59-4052-8875-5BA5DBEA6CC8}" presName="thinLine2b" presStyleLbl="callout" presStyleIdx="3" presStyleCnt="8"/>
      <dgm:spPr/>
    </dgm:pt>
    <dgm:pt modelId="{37BBE043-455C-4F7A-B3B8-087849A69A91}" type="pres">
      <dgm:prSet presAssocID="{B84ACD79-0E59-4052-8875-5BA5DBEA6CC8}" presName="vertSpace2b" presStyleCnt="0"/>
      <dgm:spPr/>
    </dgm:pt>
    <dgm:pt modelId="{59E05FD7-0D47-4CED-B8E1-A32A46EA00F7}" type="pres">
      <dgm:prSet presAssocID="{6AC8440C-C3D6-4967-A86F-482ECA214825}" presName="horz2" presStyleCnt="0"/>
      <dgm:spPr/>
    </dgm:pt>
    <dgm:pt modelId="{A8CCC4E9-8800-4E72-9B67-C6D07816B279}" type="pres">
      <dgm:prSet presAssocID="{6AC8440C-C3D6-4967-A86F-482ECA214825}" presName="horzSpace2" presStyleCnt="0"/>
      <dgm:spPr/>
    </dgm:pt>
    <dgm:pt modelId="{B95EBE8E-429D-465E-A461-C224C54F3C45}" type="pres">
      <dgm:prSet presAssocID="{6AC8440C-C3D6-4967-A86F-482ECA214825}" presName="tx2" presStyleLbl="revTx" presStyleIdx="5" presStyleCnt="9"/>
      <dgm:spPr/>
      <dgm:t>
        <a:bodyPr/>
        <a:lstStyle/>
        <a:p>
          <a:endParaRPr lang="ru-RU"/>
        </a:p>
      </dgm:t>
    </dgm:pt>
    <dgm:pt modelId="{8486C1A5-941D-4EA7-BBA9-7F7B0BC54564}" type="pres">
      <dgm:prSet presAssocID="{6AC8440C-C3D6-4967-A86F-482ECA214825}" presName="vert2" presStyleCnt="0"/>
      <dgm:spPr/>
    </dgm:pt>
    <dgm:pt modelId="{026CF988-E6FC-4259-9529-EA534D052DCD}" type="pres">
      <dgm:prSet presAssocID="{6AC8440C-C3D6-4967-A86F-482ECA214825}" presName="thinLine2b" presStyleLbl="callout" presStyleIdx="4" presStyleCnt="8"/>
      <dgm:spPr/>
    </dgm:pt>
    <dgm:pt modelId="{2F7799DA-1759-4618-93D2-18198E27CCFC}" type="pres">
      <dgm:prSet presAssocID="{6AC8440C-C3D6-4967-A86F-482ECA214825}" presName="vertSpace2b" presStyleCnt="0"/>
      <dgm:spPr/>
    </dgm:pt>
    <dgm:pt modelId="{EB9D2949-BD91-4FD5-AF65-9B341C78743E}" type="pres">
      <dgm:prSet presAssocID="{EEE0FF4A-4A3A-4693-B3C5-3EF2A4DDD37A}" presName="horz2" presStyleCnt="0"/>
      <dgm:spPr/>
    </dgm:pt>
    <dgm:pt modelId="{16548AFB-A17A-46DE-97A7-7169BEFB744C}" type="pres">
      <dgm:prSet presAssocID="{EEE0FF4A-4A3A-4693-B3C5-3EF2A4DDD37A}" presName="horzSpace2" presStyleCnt="0"/>
      <dgm:spPr/>
    </dgm:pt>
    <dgm:pt modelId="{43ECA5FD-4DB0-403A-BCC0-BCC38C916845}" type="pres">
      <dgm:prSet presAssocID="{EEE0FF4A-4A3A-4693-B3C5-3EF2A4DDD37A}" presName="tx2" presStyleLbl="revTx" presStyleIdx="6" presStyleCnt="9"/>
      <dgm:spPr/>
      <dgm:t>
        <a:bodyPr/>
        <a:lstStyle/>
        <a:p>
          <a:endParaRPr lang="ru-RU"/>
        </a:p>
      </dgm:t>
    </dgm:pt>
    <dgm:pt modelId="{1128E017-A3D0-4975-B233-5C47A9ABC57E}" type="pres">
      <dgm:prSet presAssocID="{EEE0FF4A-4A3A-4693-B3C5-3EF2A4DDD37A}" presName="vert2" presStyleCnt="0"/>
      <dgm:spPr/>
    </dgm:pt>
    <dgm:pt modelId="{9FFCDD73-05C9-4FF9-B0E4-78C73DDE5253}" type="pres">
      <dgm:prSet presAssocID="{EEE0FF4A-4A3A-4693-B3C5-3EF2A4DDD37A}" presName="thinLine2b" presStyleLbl="callout" presStyleIdx="5" presStyleCnt="8"/>
      <dgm:spPr/>
    </dgm:pt>
    <dgm:pt modelId="{2FCBB3F9-3312-40C2-A948-669134E48417}" type="pres">
      <dgm:prSet presAssocID="{EEE0FF4A-4A3A-4693-B3C5-3EF2A4DDD37A}" presName="vertSpace2b" presStyleCnt="0"/>
      <dgm:spPr/>
    </dgm:pt>
    <dgm:pt modelId="{06874378-F246-4E0F-B500-C13CE7908340}" type="pres">
      <dgm:prSet presAssocID="{958F2C9A-57C3-4098-B7AB-16D7341D0056}" presName="horz2" presStyleCnt="0"/>
      <dgm:spPr/>
    </dgm:pt>
    <dgm:pt modelId="{2079E11F-65FB-4D88-857C-69090ED40FE5}" type="pres">
      <dgm:prSet presAssocID="{958F2C9A-57C3-4098-B7AB-16D7341D0056}" presName="horzSpace2" presStyleCnt="0"/>
      <dgm:spPr/>
    </dgm:pt>
    <dgm:pt modelId="{842759D8-BE99-41E4-97E0-5EEC9A4C41DC}" type="pres">
      <dgm:prSet presAssocID="{958F2C9A-57C3-4098-B7AB-16D7341D0056}" presName="tx2" presStyleLbl="revTx" presStyleIdx="7" presStyleCnt="9"/>
      <dgm:spPr/>
      <dgm:t>
        <a:bodyPr/>
        <a:lstStyle/>
        <a:p>
          <a:endParaRPr lang="ru-RU"/>
        </a:p>
      </dgm:t>
    </dgm:pt>
    <dgm:pt modelId="{365D8BDA-1C1E-4C47-97D9-D7C985EB7A80}" type="pres">
      <dgm:prSet presAssocID="{958F2C9A-57C3-4098-B7AB-16D7341D0056}" presName="vert2" presStyleCnt="0"/>
      <dgm:spPr/>
    </dgm:pt>
    <dgm:pt modelId="{EB5D06C3-BDBF-4C4C-8E53-32FD7B0780F2}" type="pres">
      <dgm:prSet presAssocID="{958F2C9A-57C3-4098-B7AB-16D7341D0056}" presName="thinLine2b" presStyleLbl="callout" presStyleIdx="6" presStyleCnt="8"/>
      <dgm:spPr/>
    </dgm:pt>
    <dgm:pt modelId="{D1AD389E-783D-4C4E-9B84-4F8A10ABFB5F}" type="pres">
      <dgm:prSet presAssocID="{958F2C9A-57C3-4098-B7AB-16D7341D0056}" presName="vertSpace2b" presStyleCnt="0"/>
      <dgm:spPr/>
    </dgm:pt>
    <dgm:pt modelId="{AD9B9CA5-2089-486C-AECB-FA44A26F47D6}" type="pres">
      <dgm:prSet presAssocID="{2E9A3936-BCD9-4AAF-8A0D-0069D1593CD4}" presName="horz2" presStyleCnt="0"/>
      <dgm:spPr/>
    </dgm:pt>
    <dgm:pt modelId="{BD6543B3-6DDF-4976-92CD-2A62B84B0E0B}" type="pres">
      <dgm:prSet presAssocID="{2E9A3936-BCD9-4AAF-8A0D-0069D1593CD4}" presName="horzSpace2" presStyleCnt="0"/>
      <dgm:spPr/>
    </dgm:pt>
    <dgm:pt modelId="{A601CF81-A0DC-488F-8042-08BCD228EC10}" type="pres">
      <dgm:prSet presAssocID="{2E9A3936-BCD9-4AAF-8A0D-0069D1593CD4}" presName="tx2" presStyleLbl="revTx" presStyleIdx="8" presStyleCnt="9"/>
      <dgm:spPr/>
      <dgm:t>
        <a:bodyPr/>
        <a:lstStyle/>
        <a:p>
          <a:endParaRPr lang="ru-RU"/>
        </a:p>
      </dgm:t>
    </dgm:pt>
    <dgm:pt modelId="{8CD0C856-025D-4662-B824-ABFEA8088C16}" type="pres">
      <dgm:prSet presAssocID="{2E9A3936-BCD9-4AAF-8A0D-0069D1593CD4}" presName="vert2" presStyleCnt="0"/>
      <dgm:spPr/>
    </dgm:pt>
    <dgm:pt modelId="{97EF2FEF-714B-4033-B6F5-8594EDDBC6AA}" type="pres">
      <dgm:prSet presAssocID="{2E9A3936-BCD9-4AAF-8A0D-0069D1593CD4}" presName="thinLine2b" presStyleLbl="callout" presStyleIdx="7" presStyleCnt="8"/>
      <dgm:spPr/>
    </dgm:pt>
    <dgm:pt modelId="{4D1AFAA9-43FE-437E-884C-B4AC2D953D44}" type="pres">
      <dgm:prSet presAssocID="{2E9A3936-BCD9-4AAF-8A0D-0069D1593CD4}" presName="vertSpace2b" presStyleCnt="0"/>
      <dgm:spPr/>
    </dgm:pt>
  </dgm:ptLst>
  <dgm:cxnLst>
    <dgm:cxn modelId="{906CEDF7-1A8B-43FD-A749-832B7C9390C0}" type="presOf" srcId="{B84ACD79-0E59-4052-8875-5BA5DBEA6CC8}" destId="{E9272451-8C09-48CB-B9E0-94096B766FEA}" srcOrd="0" destOrd="0" presId="urn:microsoft.com/office/officeart/2008/layout/LinedList"/>
    <dgm:cxn modelId="{E66DACD3-73DB-420B-BA10-FD1EF3E9228A}" srcId="{FF903B5B-525A-4DFF-B56F-CA958D297F78}" destId="{48D9F164-03E9-40B2-98D6-EBD6CF76335C}" srcOrd="0" destOrd="0" parTransId="{9C280DD0-2436-4471-8CBA-07F2297CA420}" sibTransId="{03527BCF-6E28-4A61-A1B7-9073393FDF60}"/>
    <dgm:cxn modelId="{221AB8EC-F7A7-43E3-8E74-F03A418622FB}" srcId="{FF903B5B-525A-4DFF-B56F-CA958D297F78}" destId="{B84ACD79-0E59-4052-8875-5BA5DBEA6CC8}" srcOrd="3" destOrd="0" parTransId="{1B88D35F-F40A-40EE-BFEF-A5122DEE5F81}" sibTransId="{AC98ACC7-6F6C-4382-9716-735CC736383D}"/>
    <dgm:cxn modelId="{CCCD7F4E-FA50-411C-9E0D-C76C526781D9}" type="presOf" srcId="{48D9F164-03E9-40B2-98D6-EBD6CF76335C}" destId="{3670C2BB-9703-49A0-8DAF-8D359353EBB7}" srcOrd="0" destOrd="0" presId="urn:microsoft.com/office/officeart/2008/layout/LinedList"/>
    <dgm:cxn modelId="{3ECE6F00-6730-4666-9D5F-4AE6499A322A}" type="presOf" srcId="{FF903B5B-525A-4DFF-B56F-CA958D297F78}" destId="{E3427AAB-7753-4A85-936E-7D2C9E69506B}" srcOrd="0" destOrd="0" presId="urn:microsoft.com/office/officeart/2008/layout/LinedList"/>
    <dgm:cxn modelId="{4CEC3F44-1A9B-4383-A7B2-7A22A60C1D7B}" type="presOf" srcId="{3847E66F-E9DA-4E47-A6F2-2E48DF7E343A}" destId="{109D6478-8ABF-4693-9A22-5E6A85008261}" srcOrd="0" destOrd="0" presId="urn:microsoft.com/office/officeart/2008/layout/LinedList"/>
    <dgm:cxn modelId="{01BE39EF-2D40-4F2E-A5BB-7746460F4F88}" srcId="{FF903B5B-525A-4DFF-B56F-CA958D297F78}" destId="{89012598-284B-46CC-B422-7B82BDBEAF7B}" srcOrd="1" destOrd="0" parTransId="{93D0FF1E-B6BC-422D-9C0D-4FA98913DA0D}" sibTransId="{C9CDD19A-F7CF-4BED-9FAC-27443D4A68B2}"/>
    <dgm:cxn modelId="{69014AB2-4A1B-4871-B566-7DC57EA82D5B}" type="presOf" srcId="{89012598-284B-46CC-B422-7B82BDBEAF7B}" destId="{5288F2F9-57B1-4AC3-842B-E39ACF89250B}" srcOrd="0" destOrd="0" presId="urn:microsoft.com/office/officeart/2008/layout/LinedList"/>
    <dgm:cxn modelId="{9385415A-858B-4FAB-9E70-5B5F187FE4F2}" srcId="{FF903B5B-525A-4DFF-B56F-CA958D297F78}" destId="{6AC8440C-C3D6-4967-A86F-482ECA214825}" srcOrd="4" destOrd="0" parTransId="{A58742DE-9957-44A2-9385-502A74C87B2C}" sibTransId="{71867022-1392-4BE5-A05A-817B57E3B3D2}"/>
    <dgm:cxn modelId="{6B2CB5DE-8B76-4466-ADB6-43369C1171A2}" srcId="{FF903B5B-525A-4DFF-B56F-CA958D297F78}" destId="{2E9A3936-BCD9-4AAF-8A0D-0069D1593CD4}" srcOrd="7" destOrd="0" parTransId="{D0306855-713F-4181-9401-8DC26024600D}" sibTransId="{341519FA-DA2F-4EAD-B1D0-B9E13E297D11}"/>
    <dgm:cxn modelId="{6F540728-64E5-4931-BDB4-6B4664C590B0}" type="presOf" srcId="{EEE0FF4A-4A3A-4693-B3C5-3EF2A4DDD37A}" destId="{43ECA5FD-4DB0-403A-BCC0-BCC38C916845}" srcOrd="0" destOrd="0" presId="urn:microsoft.com/office/officeart/2008/layout/LinedList"/>
    <dgm:cxn modelId="{6B235E4A-C80B-4357-B2A6-5D8A04AE4CE3}" srcId="{F2835C9D-B759-4544-8C5A-0ACACBD30850}" destId="{FF903B5B-525A-4DFF-B56F-CA958D297F78}" srcOrd="0" destOrd="0" parTransId="{205C6E09-DFD9-4286-A64F-88416D6BA036}" sibTransId="{5E36162A-EF56-4A57-8BF1-AFF9B7F015E3}"/>
    <dgm:cxn modelId="{F05A2546-7777-41F9-A904-782F2BB154F1}" type="presOf" srcId="{6AC8440C-C3D6-4967-A86F-482ECA214825}" destId="{B95EBE8E-429D-465E-A461-C224C54F3C45}" srcOrd="0" destOrd="0" presId="urn:microsoft.com/office/officeart/2008/layout/LinedList"/>
    <dgm:cxn modelId="{B8601C8C-6B36-4292-9223-EDCA2E2FA214}" type="presOf" srcId="{958F2C9A-57C3-4098-B7AB-16D7341D0056}" destId="{842759D8-BE99-41E4-97E0-5EEC9A4C41DC}" srcOrd="0" destOrd="0" presId="urn:microsoft.com/office/officeart/2008/layout/LinedList"/>
    <dgm:cxn modelId="{53AD173A-03FD-41C2-934A-593E751DB59C}" srcId="{FF903B5B-525A-4DFF-B56F-CA958D297F78}" destId="{3847E66F-E9DA-4E47-A6F2-2E48DF7E343A}" srcOrd="2" destOrd="0" parTransId="{D958340E-A49E-4047-8049-12D245C9420C}" sibTransId="{F71B5C7C-E784-4D56-8600-C0080B24EFD0}"/>
    <dgm:cxn modelId="{9095C638-961A-4787-B891-C57262E6DC1E}" type="presOf" srcId="{F2835C9D-B759-4544-8C5A-0ACACBD30850}" destId="{47B9EB84-47C1-48E3-952C-C31810E0300B}" srcOrd="0" destOrd="0" presId="urn:microsoft.com/office/officeart/2008/layout/LinedList"/>
    <dgm:cxn modelId="{1E4C50F1-528F-419B-8E6C-284A8ABC6BCB}" srcId="{FF903B5B-525A-4DFF-B56F-CA958D297F78}" destId="{958F2C9A-57C3-4098-B7AB-16D7341D0056}" srcOrd="6" destOrd="0" parTransId="{7D173887-CD41-4C31-8590-C5E4AA0473FA}" sibTransId="{5B9A8FC8-C81E-4078-BD4D-301198300BC6}"/>
    <dgm:cxn modelId="{B0A6C970-517E-4E81-B330-120EF3393ED3}" srcId="{FF903B5B-525A-4DFF-B56F-CA958D297F78}" destId="{EEE0FF4A-4A3A-4693-B3C5-3EF2A4DDD37A}" srcOrd="5" destOrd="0" parTransId="{DC0925F4-F8C9-4FAA-8EA6-1753064E4EC2}" sibTransId="{6ADCFF6C-C395-4979-AC7F-76219A7038CB}"/>
    <dgm:cxn modelId="{9B6D0B67-5596-4C00-B7DA-91D693B6A1EE}" type="presOf" srcId="{2E9A3936-BCD9-4AAF-8A0D-0069D1593CD4}" destId="{A601CF81-A0DC-488F-8042-08BCD228EC10}" srcOrd="0" destOrd="0" presId="urn:microsoft.com/office/officeart/2008/layout/LinedList"/>
    <dgm:cxn modelId="{BACB6B37-EAA8-4B6A-A2BF-57EC6A761D8E}" type="presParOf" srcId="{47B9EB84-47C1-48E3-952C-C31810E0300B}" destId="{3C592380-EC73-4A13-B9B6-E04A9CD2C8DF}" srcOrd="0" destOrd="0" presId="urn:microsoft.com/office/officeart/2008/layout/LinedList"/>
    <dgm:cxn modelId="{81E264A0-D8E4-4E72-A905-E46886F1CDC7}" type="presParOf" srcId="{47B9EB84-47C1-48E3-952C-C31810E0300B}" destId="{77081C74-A443-46B2-86F4-30AD966BC454}" srcOrd="1" destOrd="0" presId="urn:microsoft.com/office/officeart/2008/layout/LinedList"/>
    <dgm:cxn modelId="{436C9E15-C43D-4393-9816-829882809657}" type="presParOf" srcId="{77081C74-A443-46B2-86F4-30AD966BC454}" destId="{E3427AAB-7753-4A85-936E-7D2C9E69506B}" srcOrd="0" destOrd="0" presId="urn:microsoft.com/office/officeart/2008/layout/LinedList"/>
    <dgm:cxn modelId="{30D0FF94-3F12-4447-99C6-EECB4B0D9EF3}" type="presParOf" srcId="{77081C74-A443-46B2-86F4-30AD966BC454}" destId="{D33F86FE-F8A0-43F4-89C2-84F53CB64A7F}" srcOrd="1" destOrd="0" presId="urn:microsoft.com/office/officeart/2008/layout/LinedList"/>
    <dgm:cxn modelId="{8B2D8DA7-6936-4D13-BB2A-4F93CA97AE56}" type="presParOf" srcId="{D33F86FE-F8A0-43F4-89C2-84F53CB64A7F}" destId="{01344B8A-90DC-4F94-AEC7-58C3DC749405}" srcOrd="0" destOrd="0" presId="urn:microsoft.com/office/officeart/2008/layout/LinedList"/>
    <dgm:cxn modelId="{F47AD655-C779-483D-B267-55BE9FBBB19A}" type="presParOf" srcId="{D33F86FE-F8A0-43F4-89C2-84F53CB64A7F}" destId="{B24B33C0-C582-46AF-B688-C74AA66BE7AF}" srcOrd="1" destOrd="0" presId="urn:microsoft.com/office/officeart/2008/layout/LinedList"/>
    <dgm:cxn modelId="{E515AA02-2002-4E23-AAD0-D024988DB989}" type="presParOf" srcId="{B24B33C0-C582-46AF-B688-C74AA66BE7AF}" destId="{E10CE271-12D0-4170-98C3-0736EAB6357B}" srcOrd="0" destOrd="0" presId="urn:microsoft.com/office/officeart/2008/layout/LinedList"/>
    <dgm:cxn modelId="{F5076307-7039-49F5-BBBA-0D5345AB0DA1}" type="presParOf" srcId="{B24B33C0-C582-46AF-B688-C74AA66BE7AF}" destId="{3670C2BB-9703-49A0-8DAF-8D359353EBB7}" srcOrd="1" destOrd="0" presId="urn:microsoft.com/office/officeart/2008/layout/LinedList"/>
    <dgm:cxn modelId="{6866D60C-F7F3-45D2-B3FD-26A146C9B871}" type="presParOf" srcId="{B24B33C0-C582-46AF-B688-C74AA66BE7AF}" destId="{E892AF47-2B16-48C6-9894-2BB05AA98326}" srcOrd="2" destOrd="0" presId="urn:microsoft.com/office/officeart/2008/layout/LinedList"/>
    <dgm:cxn modelId="{9639034D-679E-44BF-AF59-95BAFEFA062B}" type="presParOf" srcId="{D33F86FE-F8A0-43F4-89C2-84F53CB64A7F}" destId="{2421A4D4-B45F-4343-9B78-A6BD491C95B4}" srcOrd="2" destOrd="0" presId="urn:microsoft.com/office/officeart/2008/layout/LinedList"/>
    <dgm:cxn modelId="{0F1473CD-A169-40EF-A5C8-2B4928AE9CAD}" type="presParOf" srcId="{D33F86FE-F8A0-43F4-89C2-84F53CB64A7F}" destId="{DA1705EE-A36A-48BE-8593-49D8E4DE0D39}" srcOrd="3" destOrd="0" presId="urn:microsoft.com/office/officeart/2008/layout/LinedList"/>
    <dgm:cxn modelId="{A1E830B7-9343-43FA-8A0C-C06195903FCE}" type="presParOf" srcId="{D33F86FE-F8A0-43F4-89C2-84F53CB64A7F}" destId="{C180096C-D15B-4238-977D-00120430DC67}" srcOrd="4" destOrd="0" presId="urn:microsoft.com/office/officeart/2008/layout/LinedList"/>
    <dgm:cxn modelId="{5A73FB49-3D29-4EE8-B2F5-8AEA164ED39F}" type="presParOf" srcId="{C180096C-D15B-4238-977D-00120430DC67}" destId="{0892E556-D5C0-47FF-941D-B744A8F31BE5}" srcOrd="0" destOrd="0" presId="urn:microsoft.com/office/officeart/2008/layout/LinedList"/>
    <dgm:cxn modelId="{F9A28CFC-9F78-467F-A254-FBB9B505CBC3}" type="presParOf" srcId="{C180096C-D15B-4238-977D-00120430DC67}" destId="{5288F2F9-57B1-4AC3-842B-E39ACF89250B}" srcOrd="1" destOrd="0" presId="urn:microsoft.com/office/officeart/2008/layout/LinedList"/>
    <dgm:cxn modelId="{A215F7A4-2C6F-4C86-BA1C-6F58C65F65E4}" type="presParOf" srcId="{C180096C-D15B-4238-977D-00120430DC67}" destId="{1696C819-41AA-41F0-82D1-F47AAFA7060F}" srcOrd="2" destOrd="0" presId="urn:microsoft.com/office/officeart/2008/layout/LinedList"/>
    <dgm:cxn modelId="{5EE8B8CD-8A16-41DC-8BC8-86CD0BD43733}" type="presParOf" srcId="{D33F86FE-F8A0-43F4-89C2-84F53CB64A7F}" destId="{2CA63678-2D8F-46AC-8C28-5098812DFC83}" srcOrd="5" destOrd="0" presId="urn:microsoft.com/office/officeart/2008/layout/LinedList"/>
    <dgm:cxn modelId="{250B8560-5C17-4BD0-BBD2-65A456ABFC24}" type="presParOf" srcId="{D33F86FE-F8A0-43F4-89C2-84F53CB64A7F}" destId="{7C0E590C-EB8B-4301-B394-0288F6CB3E72}" srcOrd="6" destOrd="0" presId="urn:microsoft.com/office/officeart/2008/layout/LinedList"/>
    <dgm:cxn modelId="{CD6EB6CE-0FBA-4C1D-A132-37EFE36F0FAE}" type="presParOf" srcId="{D33F86FE-F8A0-43F4-89C2-84F53CB64A7F}" destId="{6D1936B9-524E-40BA-B0B3-55F327328B8C}" srcOrd="7" destOrd="0" presId="urn:microsoft.com/office/officeart/2008/layout/LinedList"/>
    <dgm:cxn modelId="{068CF7B2-C637-424E-9726-34C030815D2E}" type="presParOf" srcId="{6D1936B9-524E-40BA-B0B3-55F327328B8C}" destId="{1D23CD2A-6F7E-46B4-88EC-715CFE6AFF38}" srcOrd="0" destOrd="0" presId="urn:microsoft.com/office/officeart/2008/layout/LinedList"/>
    <dgm:cxn modelId="{8D31B6ED-A51E-43DD-845E-7A3EB29F7A93}" type="presParOf" srcId="{6D1936B9-524E-40BA-B0B3-55F327328B8C}" destId="{109D6478-8ABF-4693-9A22-5E6A85008261}" srcOrd="1" destOrd="0" presId="urn:microsoft.com/office/officeart/2008/layout/LinedList"/>
    <dgm:cxn modelId="{00957A91-0CDA-4FD6-8BE5-2B9878A6BB30}" type="presParOf" srcId="{6D1936B9-524E-40BA-B0B3-55F327328B8C}" destId="{AC530BE5-2181-4C80-A3E0-DD692BD3E2DD}" srcOrd="2" destOrd="0" presId="urn:microsoft.com/office/officeart/2008/layout/LinedList"/>
    <dgm:cxn modelId="{99743E7C-D310-4C45-BBCC-E03B610803D4}" type="presParOf" srcId="{D33F86FE-F8A0-43F4-89C2-84F53CB64A7F}" destId="{EC3BBE13-0B19-42D1-8161-6829C08E01BF}" srcOrd="8" destOrd="0" presId="urn:microsoft.com/office/officeart/2008/layout/LinedList"/>
    <dgm:cxn modelId="{622AE5C2-DE56-4E7E-A631-4658908A8EFB}" type="presParOf" srcId="{D33F86FE-F8A0-43F4-89C2-84F53CB64A7F}" destId="{2F2C79CB-4081-4122-8919-E73A5A5BDE6C}" srcOrd="9" destOrd="0" presId="urn:microsoft.com/office/officeart/2008/layout/LinedList"/>
    <dgm:cxn modelId="{0EF4BA6F-1EAF-44C4-9BB3-FCF2E7A678BB}" type="presParOf" srcId="{D33F86FE-F8A0-43F4-89C2-84F53CB64A7F}" destId="{EFF8C9D4-92C2-477A-8193-B40A3BDF64F7}" srcOrd="10" destOrd="0" presId="urn:microsoft.com/office/officeart/2008/layout/LinedList"/>
    <dgm:cxn modelId="{58454AA1-EDB3-4E19-8BF8-B1EED49316AC}" type="presParOf" srcId="{EFF8C9D4-92C2-477A-8193-B40A3BDF64F7}" destId="{C56C1E52-B3A5-41FD-B436-9E1EEEE64065}" srcOrd="0" destOrd="0" presId="urn:microsoft.com/office/officeart/2008/layout/LinedList"/>
    <dgm:cxn modelId="{55D19D1F-DBF3-4D9E-8046-F670FF300498}" type="presParOf" srcId="{EFF8C9D4-92C2-477A-8193-B40A3BDF64F7}" destId="{E9272451-8C09-48CB-B9E0-94096B766FEA}" srcOrd="1" destOrd="0" presId="urn:microsoft.com/office/officeart/2008/layout/LinedList"/>
    <dgm:cxn modelId="{5CD037DC-ACA0-4F19-A4BD-0999A4A24324}" type="presParOf" srcId="{EFF8C9D4-92C2-477A-8193-B40A3BDF64F7}" destId="{BE200193-06A4-4468-ADA3-FDBF69F6057C}" srcOrd="2" destOrd="0" presId="urn:microsoft.com/office/officeart/2008/layout/LinedList"/>
    <dgm:cxn modelId="{32F2D785-7211-497B-8A22-63CC707AE940}" type="presParOf" srcId="{D33F86FE-F8A0-43F4-89C2-84F53CB64A7F}" destId="{E51AD33D-0B36-4BB3-ACF4-D9DFFD46616C}" srcOrd="11" destOrd="0" presId="urn:microsoft.com/office/officeart/2008/layout/LinedList"/>
    <dgm:cxn modelId="{8ECAB4CD-77D4-4EF2-AD10-FC7BE0EA9B17}" type="presParOf" srcId="{D33F86FE-F8A0-43F4-89C2-84F53CB64A7F}" destId="{37BBE043-455C-4F7A-B3B8-087849A69A91}" srcOrd="12" destOrd="0" presId="urn:microsoft.com/office/officeart/2008/layout/LinedList"/>
    <dgm:cxn modelId="{067E6C7F-797C-4269-9204-BD83F22368CF}" type="presParOf" srcId="{D33F86FE-F8A0-43F4-89C2-84F53CB64A7F}" destId="{59E05FD7-0D47-4CED-B8E1-A32A46EA00F7}" srcOrd="13" destOrd="0" presId="urn:microsoft.com/office/officeart/2008/layout/LinedList"/>
    <dgm:cxn modelId="{D81E6D94-516A-40BB-8D1E-B6852934F98C}" type="presParOf" srcId="{59E05FD7-0D47-4CED-B8E1-A32A46EA00F7}" destId="{A8CCC4E9-8800-4E72-9B67-C6D07816B279}" srcOrd="0" destOrd="0" presId="urn:microsoft.com/office/officeart/2008/layout/LinedList"/>
    <dgm:cxn modelId="{2E3C1816-D21A-4BAA-8EC7-82747BF7A428}" type="presParOf" srcId="{59E05FD7-0D47-4CED-B8E1-A32A46EA00F7}" destId="{B95EBE8E-429D-465E-A461-C224C54F3C45}" srcOrd="1" destOrd="0" presId="urn:microsoft.com/office/officeart/2008/layout/LinedList"/>
    <dgm:cxn modelId="{9905233E-D8C2-4773-BB8C-B657508DD135}" type="presParOf" srcId="{59E05FD7-0D47-4CED-B8E1-A32A46EA00F7}" destId="{8486C1A5-941D-4EA7-BBA9-7F7B0BC54564}" srcOrd="2" destOrd="0" presId="urn:microsoft.com/office/officeart/2008/layout/LinedList"/>
    <dgm:cxn modelId="{5249984A-3437-4F75-A32D-20BF47899E81}" type="presParOf" srcId="{D33F86FE-F8A0-43F4-89C2-84F53CB64A7F}" destId="{026CF988-E6FC-4259-9529-EA534D052DCD}" srcOrd="14" destOrd="0" presId="urn:microsoft.com/office/officeart/2008/layout/LinedList"/>
    <dgm:cxn modelId="{7A69835A-0207-4A27-AA11-2F6A64F5F91B}" type="presParOf" srcId="{D33F86FE-F8A0-43F4-89C2-84F53CB64A7F}" destId="{2F7799DA-1759-4618-93D2-18198E27CCFC}" srcOrd="15" destOrd="0" presId="urn:microsoft.com/office/officeart/2008/layout/LinedList"/>
    <dgm:cxn modelId="{9ECD65DE-B599-4FFA-A436-99EB1418480B}" type="presParOf" srcId="{D33F86FE-F8A0-43F4-89C2-84F53CB64A7F}" destId="{EB9D2949-BD91-4FD5-AF65-9B341C78743E}" srcOrd="16" destOrd="0" presId="urn:microsoft.com/office/officeart/2008/layout/LinedList"/>
    <dgm:cxn modelId="{745B4981-C1DC-4405-B07F-16C400ECA785}" type="presParOf" srcId="{EB9D2949-BD91-4FD5-AF65-9B341C78743E}" destId="{16548AFB-A17A-46DE-97A7-7169BEFB744C}" srcOrd="0" destOrd="0" presId="urn:microsoft.com/office/officeart/2008/layout/LinedList"/>
    <dgm:cxn modelId="{8CE297D4-8F33-4DD5-AD4D-18A2CA4B604D}" type="presParOf" srcId="{EB9D2949-BD91-4FD5-AF65-9B341C78743E}" destId="{43ECA5FD-4DB0-403A-BCC0-BCC38C916845}" srcOrd="1" destOrd="0" presId="urn:microsoft.com/office/officeart/2008/layout/LinedList"/>
    <dgm:cxn modelId="{9CCAEF5D-2F67-414B-870C-BAA94CFEA27A}" type="presParOf" srcId="{EB9D2949-BD91-4FD5-AF65-9B341C78743E}" destId="{1128E017-A3D0-4975-B233-5C47A9ABC57E}" srcOrd="2" destOrd="0" presId="urn:microsoft.com/office/officeart/2008/layout/LinedList"/>
    <dgm:cxn modelId="{915316AA-D2AB-4B43-B3F1-F906E5ED52FB}" type="presParOf" srcId="{D33F86FE-F8A0-43F4-89C2-84F53CB64A7F}" destId="{9FFCDD73-05C9-4FF9-B0E4-78C73DDE5253}" srcOrd="17" destOrd="0" presId="urn:microsoft.com/office/officeart/2008/layout/LinedList"/>
    <dgm:cxn modelId="{A618377F-FC5F-4175-88CB-B4EBC1F6B4DB}" type="presParOf" srcId="{D33F86FE-F8A0-43F4-89C2-84F53CB64A7F}" destId="{2FCBB3F9-3312-40C2-A948-669134E48417}" srcOrd="18" destOrd="0" presId="urn:microsoft.com/office/officeart/2008/layout/LinedList"/>
    <dgm:cxn modelId="{CFE439C0-E95E-462E-8A6C-8A33D23DEE81}" type="presParOf" srcId="{D33F86FE-F8A0-43F4-89C2-84F53CB64A7F}" destId="{06874378-F246-4E0F-B500-C13CE7908340}" srcOrd="19" destOrd="0" presId="urn:microsoft.com/office/officeart/2008/layout/LinedList"/>
    <dgm:cxn modelId="{5150BBA5-B0CE-48E9-92B1-E467F8DF597B}" type="presParOf" srcId="{06874378-F246-4E0F-B500-C13CE7908340}" destId="{2079E11F-65FB-4D88-857C-69090ED40FE5}" srcOrd="0" destOrd="0" presId="urn:microsoft.com/office/officeart/2008/layout/LinedList"/>
    <dgm:cxn modelId="{A2A71419-9ABC-4220-B7C8-9A0DF8FDE66B}" type="presParOf" srcId="{06874378-F246-4E0F-B500-C13CE7908340}" destId="{842759D8-BE99-41E4-97E0-5EEC9A4C41DC}" srcOrd="1" destOrd="0" presId="urn:microsoft.com/office/officeart/2008/layout/LinedList"/>
    <dgm:cxn modelId="{36EF4992-C900-4652-B519-544BB7A67849}" type="presParOf" srcId="{06874378-F246-4E0F-B500-C13CE7908340}" destId="{365D8BDA-1C1E-4C47-97D9-D7C985EB7A80}" srcOrd="2" destOrd="0" presId="urn:microsoft.com/office/officeart/2008/layout/LinedList"/>
    <dgm:cxn modelId="{685E5321-8FDD-4406-9A20-7D10F939B8B1}" type="presParOf" srcId="{D33F86FE-F8A0-43F4-89C2-84F53CB64A7F}" destId="{EB5D06C3-BDBF-4C4C-8E53-32FD7B0780F2}" srcOrd="20" destOrd="0" presId="urn:microsoft.com/office/officeart/2008/layout/LinedList"/>
    <dgm:cxn modelId="{507BE9C8-EA74-444E-8B63-8C46294EC8B8}" type="presParOf" srcId="{D33F86FE-F8A0-43F4-89C2-84F53CB64A7F}" destId="{D1AD389E-783D-4C4E-9B84-4F8A10ABFB5F}" srcOrd="21" destOrd="0" presId="urn:microsoft.com/office/officeart/2008/layout/LinedList"/>
    <dgm:cxn modelId="{8B11D445-D68D-4B2B-95E6-4172A21628F6}" type="presParOf" srcId="{D33F86FE-F8A0-43F4-89C2-84F53CB64A7F}" destId="{AD9B9CA5-2089-486C-AECB-FA44A26F47D6}" srcOrd="22" destOrd="0" presId="urn:microsoft.com/office/officeart/2008/layout/LinedList"/>
    <dgm:cxn modelId="{E6499BF5-DF32-443B-9D46-4EF8B7E7BC8B}" type="presParOf" srcId="{AD9B9CA5-2089-486C-AECB-FA44A26F47D6}" destId="{BD6543B3-6DDF-4976-92CD-2A62B84B0E0B}" srcOrd="0" destOrd="0" presId="urn:microsoft.com/office/officeart/2008/layout/LinedList"/>
    <dgm:cxn modelId="{5AF233FA-C851-4B88-B1A1-C60996894FFA}" type="presParOf" srcId="{AD9B9CA5-2089-486C-AECB-FA44A26F47D6}" destId="{A601CF81-A0DC-488F-8042-08BCD228EC10}" srcOrd="1" destOrd="0" presId="urn:microsoft.com/office/officeart/2008/layout/LinedList"/>
    <dgm:cxn modelId="{ACE1C19D-22CB-4F37-847D-408A461BF7DF}" type="presParOf" srcId="{AD9B9CA5-2089-486C-AECB-FA44A26F47D6}" destId="{8CD0C856-025D-4662-B824-ABFEA8088C16}" srcOrd="2" destOrd="0" presId="urn:microsoft.com/office/officeart/2008/layout/LinedList"/>
    <dgm:cxn modelId="{B6C77196-5284-4F87-9E18-4B4A38D916A8}" type="presParOf" srcId="{D33F86FE-F8A0-43F4-89C2-84F53CB64A7F}" destId="{97EF2FEF-714B-4033-B6F5-8594EDDBC6AA}" srcOrd="23" destOrd="0" presId="urn:microsoft.com/office/officeart/2008/layout/LinedList"/>
    <dgm:cxn modelId="{0341DBD4-D7C5-48BA-B62E-250D40933277}" type="presParOf" srcId="{D33F86FE-F8A0-43F4-89C2-84F53CB64A7F}" destId="{4D1AFAA9-43FE-437E-884C-B4AC2D953D44}" srcOrd="24"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3A33899-3C93-4BE7-BD3A-169AC72E9826}" type="doc">
      <dgm:prSet loTypeId="urn:microsoft.com/office/officeart/2008/layout/LinedList" loCatId="hierarchy" qsTypeId="urn:microsoft.com/office/officeart/2005/8/quickstyle/simple2" qsCatId="simple" csTypeId="urn:microsoft.com/office/officeart/2005/8/colors/accent1_1" csCatId="accent1" phldr="1"/>
      <dgm:spPr/>
      <dgm:t>
        <a:bodyPr/>
        <a:lstStyle/>
        <a:p>
          <a:endParaRPr lang="ru-RU"/>
        </a:p>
      </dgm:t>
    </dgm:pt>
    <dgm:pt modelId="{7D5F9B9C-A8F1-4867-820A-721FC00AF3FA}">
      <dgm:prSet phldrT="[Текст]" custT="1"/>
      <dgm:spPr/>
      <dgm:t>
        <a:bodyPr/>
        <a:lstStyle/>
        <a:p>
          <a:pPr algn="ctr"/>
          <a:endParaRPr lang="ru-RU" sz="7500" b="1" dirty="0">
            <a:solidFill>
              <a:srgbClr val="002060"/>
            </a:solidFill>
            <a:latin typeface="Arial" panose="020B0604020202020204" pitchFamily="34" charset="0"/>
            <a:cs typeface="Arial" panose="020B0604020202020204" pitchFamily="34" charset="0"/>
          </a:endParaRPr>
        </a:p>
        <a:p>
          <a:pPr algn="ctr"/>
          <a:endParaRPr lang="ru-RU" sz="7500" b="1" dirty="0">
            <a:solidFill>
              <a:srgbClr val="002060"/>
            </a:solidFill>
            <a:latin typeface="Arial" panose="020B0604020202020204" pitchFamily="34" charset="0"/>
            <a:cs typeface="Arial" panose="020B0604020202020204" pitchFamily="34" charset="0"/>
          </a:endParaRPr>
        </a:p>
        <a:p>
          <a:pPr algn="ctr"/>
          <a:endParaRPr lang="ru-RU" sz="6600" b="1" dirty="0">
            <a:solidFill>
              <a:srgbClr val="002060"/>
            </a:solidFill>
            <a:latin typeface="Arial" panose="020B0604020202020204" pitchFamily="34" charset="0"/>
            <a:cs typeface="Arial" panose="020B0604020202020204" pitchFamily="34" charset="0"/>
          </a:endParaRPr>
        </a:p>
      </dgm:t>
    </dgm:pt>
    <dgm:pt modelId="{3C16595F-4ECC-4363-BBCC-7D39EEDE83C0}" type="parTrans" cxnId="{60474C39-1FE1-4980-A1C1-71F666EC8882}">
      <dgm:prSet/>
      <dgm:spPr/>
      <dgm:t>
        <a:bodyPr/>
        <a:lstStyle/>
        <a:p>
          <a:endParaRPr lang="ru-RU" sz="6000" b="0">
            <a:solidFill>
              <a:schemeClr val="bg2">
                <a:lumMod val="25000"/>
              </a:schemeClr>
            </a:solidFill>
            <a:latin typeface="Arial" panose="020B0604020202020204" pitchFamily="34" charset="0"/>
            <a:cs typeface="Arial" panose="020B0604020202020204" pitchFamily="34" charset="0"/>
          </a:endParaRPr>
        </a:p>
      </dgm:t>
    </dgm:pt>
    <dgm:pt modelId="{95D80FC2-B670-4C29-A1F5-517FF277B1F4}" type="sibTrans" cxnId="{60474C39-1FE1-4980-A1C1-71F666EC8882}">
      <dgm:prSet/>
      <dgm:spPr/>
      <dgm:t>
        <a:bodyPr/>
        <a:lstStyle/>
        <a:p>
          <a:endParaRPr lang="ru-RU" sz="6000" b="0">
            <a:solidFill>
              <a:schemeClr val="bg2">
                <a:lumMod val="25000"/>
              </a:schemeClr>
            </a:solidFill>
            <a:latin typeface="Arial" panose="020B0604020202020204" pitchFamily="34" charset="0"/>
            <a:cs typeface="Arial" panose="020B0604020202020204" pitchFamily="34" charset="0"/>
          </a:endParaRPr>
        </a:p>
      </dgm:t>
    </dgm:pt>
    <dgm:pt modelId="{607C1235-C247-4175-B4F8-E6FC216A53A2}">
      <dgm:prSet phldrT="[Текст]" custT="1"/>
      <dgm:spPr>
        <a:solidFill>
          <a:schemeClr val="accent2">
            <a:lumMod val="20000"/>
            <a:lumOff val="80000"/>
          </a:schemeClr>
        </a:solidFill>
      </dgm:spPr>
      <dgm:t>
        <a:bodyPr/>
        <a:lstStyle/>
        <a:p>
          <a:pPr marL="0" indent="971550" algn="just"/>
          <a:r>
            <a:rPr lang="ru-RU" sz="5400" b="0" i="1" dirty="0">
              <a:solidFill>
                <a:schemeClr val="tx1"/>
              </a:solidFill>
              <a:latin typeface="Arial" panose="020B0604020202020204" pitchFamily="34" charset="0"/>
              <a:cs typeface="Arial" panose="020B0604020202020204" pitchFamily="34" charset="0"/>
            </a:rPr>
            <a:t> </a:t>
          </a:r>
        </a:p>
      </dgm:t>
    </dgm:pt>
    <dgm:pt modelId="{35F8F816-D6BE-44D6-9E8F-40537750A652}" type="parTrans" cxnId="{887A5AF3-039D-4B41-BDA8-C191AAA5D102}">
      <dgm:prSet/>
      <dgm:spPr/>
      <dgm:t>
        <a:bodyPr/>
        <a:lstStyle/>
        <a:p>
          <a:endParaRPr lang="ru-RU" sz="6000" b="0">
            <a:solidFill>
              <a:schemeClr val="bg2">
                <a:lumMod val="25000"/>
              </a:schemeClr>
            </a:solidFill>
            <a:latin typeface="Arial" panose="020B0604020202020204" pitchFamily="34" charset="0"/>
            <a:cs typeface="Arial" panose="020B0604020202020204" pitchFamily="34" charset="0"/>
          </a:endParaRPr>
        </a:p>
      </dgm:t>
    </dgm:pt>
    <dgm:pt modelId="{1756B2B9-5AE9-4362-883B-54EAC173308B}" type="sibTrans" cxnId="{887A5AF3-039D-4B41-BDA8-C191AAA5D102}">
      <dgm:prSet/>
      <dgm:spPr/>
      <dgm:t>
        <a:bodyPr/>
        <a:lstStyle/>
        <a:p>
          <a:endParaRPr lang="ru-RU" sz="6000" b="0">
            <a:solidFill>
              <a:schemeClr val="bg2">
                <a:lumMod val="25000"/>
              </a:schemeClr>
            </a:solidFill>
            <a:latin typeface="Arial" panose="020B0604020202020204" pitchFamily="34" charset="0"/>
            <a:cs typeface="Arial" panose="020B0604020202020204" pitchFamily="34" charset="0"/>
          </a:endParaRPr>
        </a:p>
      </dgm:t>
    </dgm:pt>
    <dgm:pt modelId="{F8DA65CE-5901-4219-91C4-C23BA0B0708B}">
      <dgm:prSet phldrT="[Текст]" custT="1"/>
      <dgm:spPr>
        <a:solidFill>
          <a:schemeClr val="accent2">
            <a:lumMod val="20000"/>
            <a:lumOff val="80000"/>
          </a:schemeClr>
        </a:solidFill>
      </dgm:spPr>
      <dgm:t>
        <a:bodyPr/>
        <a:lstStyle/>
        <a:p>
          <a:pPr marL="0" indent="971550" algn="just"/>
          <a:endParaRPr lang="ru-RU" sz="5400" b="0" dirty="0">
            <a:solidFill>
              <a:schemeClr val="tx1"/>
            </a:solidFill>
            <a:latin typeface="Arial" panose="020B0604020202020204" pitchFamily="34" charset="0"/>
            <a:cs typeface="Arial" panose="020B0604020202020204" pitchFamily="34" charset="0"/>
          </a:endParaRPr>
        </a:p>
      </dgm:t>
    </dgm:pt>
    <dgm:pt modelId="{20544FEF-D2B1-45FC-9339-471453AE0FA3}" type="parTrans" cxnId="{DE106F62-0F63-4E53-8C9E-945ACA5304C1}">
      <dgm:prSet/>
      <dgm:spPr/>
      <dgm:t>
        <a:bodyPr/>
        <a:lstStyle/>
        <a:p>
          <a:endParaRPr lang="ru-RU" sz="6000" b="0">
            <a:solidFill>
              <a:schemeClr val="bg2">
                <a:lumMod val="25000"/>
              </a:schemeClr>
            </a:solidFill>
            <a:latin typeface="Arial" panose="020B0604020202020204" pitchFamily="34" charset="0"/>
            <a:cs typeface="Arial" panose="020B0604020202020204" pitchFamily="34" charset="0"/>
          </a:endParaRPr>
        </a:p>
      </dgm:t>
    </dgm:pt>
    <dgm:pt modelId="{8FD53CDA-D151-4429-8051-3EEA8CA8F48E}" type="sibTrans" cxnId="{DE106F62-0F63-4E53-8C9E-945ACA5304C1}">
      <dgm:prSet/>
      <dgm:spPr/>
      <dgm:t>
        <a:bodyPr/>
        <a:lstStyle/>
        <a:p>
          <a:endParaRPr lang="ru-RU" sz="6000" b="0">
            <a:solidFill>
              <a:schemeClr val="bg2">
                <a:lumMod val="25000"/>
              </a:schemeClr>
            </a:solidFill>
            <a:latin typeface="Arial" panose="020B0604020202020204" pitchFamily="34" charset="0"/>
            <a:cs typeface="Arial" panose="020B0604020202020204" pitchFamily="34" charset="0"/>
          </a:endParaRPr>
        </a:p>
      </dgm:t>
    </dgm:pt>
    <dgm:pt modelId="{A6B1AECC-FDAC-4D46-B02F-501F740C18DA}">
      <dgm:prSet phldrT="[Текст]" custT="1"/>
      <dgm:spPr>
        <a:solidFill>
          <a:schemeClr val="tx2">
            <a:lumMod val="10000"/>
            <a:lumOff val="90000"/>
          </a:schemeClr>
        </a:solidFill>
      </dgm:spPr>
      <dgm:t>
        <a:bodyPr/>
        <a:lstStyle/>
        <a:p>
          <a:pPr marL="0" indent="971550" algn="just"/>
          <a:endParaRPr lang="ru-RU" sz="5400" b="1" i="1" dirty="0">
            <a:solidFill>
              <a:schemeClr val="bg2">
                <a:lumMod val="25000"/>
              </a:schemeClr>
            </a:solidFill>
            <a:latin typeface="Arial" panose="020B0604020202020204" pitchFamily="34" charset="0"/>
            <a:cs typeface="Arial" panose="020B0604020202020204" pitchFamily="34" charset="0"/>
          </a:endParaRPr>
        </a:p>
      </dgm:t>
    </dgm:pt>
    <dgm:pt modelId="{A993BF0A-F226-4A40-A9C5-515BA22A90BB}" type="parTrans" cxnId="{96BB5945-A70F-460C-8089-A1D7497A5E1D}">
      <dgm:prSet/>
      <dgm:spPr/>
      <dgm:t>
        <a:bodyPr/>
        <a:lstStyle/>
        <a:p>
          <a:endParaRPr lang="ru-RU" b="0">
            <a:solidFill>
              <a:schemeClr val="bg2">
                <a:lumMod val="25000"/>
              </a:schemeClr>
            </a:solidFill>
          </a:endParaRPr>
        </a:p>
      </dgm:t>
    </dgm:pt>
    <dgm:pt modelId="{DFF160D2-D262-4E63-968C-56C8263385B0}" type="sibTrans" cxnId="{96BB5945-A70F-460C-8089-A1D7497A5E1D}">
      <dgm:prSet/>
      <dgm:spPr/>
      <dgm:t>
        <a:bodyPr/>
        <a:lstStyle/>
        <a:p>
          <a:endParaRPr lang="ru-RU" b="0">
            <a:solidFill>
              <a:schemeClr val="bg2">
                <a:lumMod val="25000"/>
              </a:schemeClr>
            </a:solidFill>
          </a:endParaRPr>
        </a:p>
      </dgm:t>
    </dgm:pt>
    <dgm:pt modelId="{663B08A3-F7B2-4805-BCE6-9228F16E489B}">
      <dgm:prSet phldrT="[Текст]" custT="1"/>
      <dgm:spPr>
        <a:solidFill>
          <a:schemeClr val="tx2">
            <a:lumMod val="10000"/>
            <a:lumOff val="90000"/>
          </a:schemeClr>
        </a:solidFill>
      </dgm:spPr>
      <dgm:t>
        <a:bodyPr/>
        <a:lstStyle/>
        <a:p>
          <a:pPr algn="just"/>
          <a:r>
            <a:rPr lang="ru-RU" sz="6000" b="0" dirty="0">
              <a:solidFill>
                <a:schemeClr val="tx1"/>
              </a:solidFill>
              <a:latin typeface="Arial" panose="020B0604020202020204" pitchFamily="34" charset="0"/>
              <a:cs typeface="Arial" panose="020B0604020202020204" pitchFamily="34" charset="0"/>
            </a:rPr>
            <a:t>      </a:t>
          </a:r>
          <a:r>
            <a:rPr lang="uz-Cyrl-UZ" sz="5400" b="0" dirty="0">
              <a:solidFill>
                <a:schemeClr val="tx1"/>
              </a:solidFill>
              <a:latin typeface="Arial" panose="020B0604020202020204" pitchFamily="34" charset="0"/>
              <a:cs typeface="Arial" panose="020B0604020202020204" pitchFamily="34" charset="0"/>
            </a:rPr>
            <a:t>Ушбу модданинг учинчи қисмида назарда</a:t>
          </a:r>
          <a:endParaRPr lang="ru-RU" sz="5400" b="0" i="1" dirty="0">
            <a:solidFill>
              <a:schemeClr val="bg2">
                <a:lumMod val="25000"/>
              </a:schemeClr>
            </a:solidFill>
            <a:latin typeface="Arial" panose="020B0604020202020204" pitchFamily="34" charset="0"/>
            <a:cs typeface="Arial" panose="020B0604020202020204" pitchFamily="34" charset="0"/>
          </a:endParaRPr>
        </a:p>
      </dgm:t>
    </dgm:pt>
    <dgm:pt modelId="{88CF560F-B132-41F6-8307-F494A338A335}" type="parTrans" cxnId="{ACF51BF9-6766-4C5B-96FE-BBFE92669813}">
      <dgm:prSet/>
      <dgm:spPr/>
      <dgm:t>
        <a:bodyPr/>
        <a:lstStyle/>
        <a:p>
          <a:endParaRPr lang="ru-RU" b="0">
            <a:solidFill>
              <a:schemeClr val="bg2">
                <a:lumMod val="25000"/>
              </a:schemeClr>
            </a:solidFill>
          </a:endParaRPr>
        </a:p>
      </dgm:t>
    </dgm:pt>
    <dgm:pt modelId="{46B329E1-8B6E-431A-BAB2-9FE092EC21E8}" type="sibTrans" cxnId="{ACF51BF9-6766-4C5B-96FE-BBFE92669813}">
      <dgm:prSet/>
      <dgm:spPr/>
      <dgm:t>
        <a:bodyPr/>
        <a:lstStyle/>
        <a:p>
          <a:endParaRPr lang="ru-RU" b="0">
            <a:solidFill>
              <a:schemeClr val="bg2">
                <a:lumMod val="25000"/>
              </a:schemeClr>
            </a:solidFill>
          </a:endParaRPr>
        </a:p>
      </dgm:t>
    </dgm:pt>
    <dgm:pt modelId="{380ADB74-44A7-493A-839D-BF9DF9BE2A23}">
      <dgm:prSet phldrT="[Текст]" custT="1"/>
      <dgm:spPr>
        <a:solidFill>
          <a:schemeClr val="tx2">
            <a:lumMod val="10000"/>
            <a:lumOff val="90000"/>
          </a:schemeClr>
        </a:solidFill>
      </dgm:spPr>
      <dgm:t>
        <a:bodyPr/>
        <a:lstStyle/>
        <a:p>
          <a:pPr algn="just"/>
          <a:r>
            <a:rPr lang="ru-RU" sz="6500" b="0" dirty="0">
              <a:solidFill>
                <a:schemeClr val="tx1"/>
              </a:solidFill>
              <a:latin typeface="Arial" panose="020B0604020202020204" pitchFamily="34" charset="0"/>
              <a:cs typeface="Arial" panose="020B0604020202020204" pitchFamily="34" charset="0"/>
            </a:rPr>
            <a:t>      </a:t>
          </a:r>
          <a:r>
            <a:rPr lang="uz-Cyrl-UZ" sz="5400" b="0" dirty="0">
              <a:solidFill>
                <a:schemeClr val="tx1"/>
              </a:solidFill>
              <a:latin typeface="Arial" panose="020B0604020202020204" pitchFamily="34" charset="0"/>
              <a:cs typeface="Arial" panose="020B0604020202020204" pitchFamily="34" charset="0"/>
            </a:rPr>
            <a:t>Ушбу</a:t>
          </a:r>
          <a:endParaRPr lang="ru-RU" sz="5400" b="0" i="1" dirty="0">
            <a:solidFill>
              <a:schemeClr val="bg2">
                <a:lumMod val="25000"/>
              </a:schemeClr>
            </a:solidFill>
            <a:latin typeface="Arial" panose="020B0604020202020204" pitchFamily="34" charset="0"/>
            <a:cs typeface="Arial" panose="020B0604020202020204" pitchFamily="34" charset="0"/>
          </a:endParaRPr>
        </a:p>
      </dgm:t>
    </dgm:pt>
    <dgm:pt modelId="{DB67F0BE-DF7B-450F-BF07-9348462C6324}" type="parTrans" cxnId="{F0B8B2E9-3624-40E4-9A36-2911B0416103}">
      <dgm:prSet/>
      <dgm:spPr/>
      <dgm:t>
        <a:bodyPr/>
        <a:lstStyle/>
        <a:p>
          <a:endParaRPr lang="ru-RU"/>
        </a:p>
      </dgm:t>
    </dgm:pt>
    <dgm:pt modelId="{27628B39-1FAC-437B-B68D-D47077506ECC}" type="sibTrans" cxnId="{F0B8B2E9-3624-40E4-9A36-2911B0416103}">
      <dgm:prSet/>
      <dgm:spPr/>
      <dgm:t>
        <a:bodyPr/>
        <a:lstStyle/>
        <a:p>
          <a:endParaRPr lang="ru-RU"/>
        </a:p>
      </dgm:t>
    </dgm:pt>
    <dgm:pt modelId="{B13A8C0C-19D6-41F0-9563-E339ED5F92C3}" type="pres">
      <dgm:prSet presAssocID="{33A33899-3C93-4BE7-BD3A-169AC72E9826}" presName="vert0" presStyleCnt="0">
        <dgm:presLayoutVars>
          <dgm:dir/>
          <dgm:animOne val="branch"/>
          <dgm:animLvl val="lvl"/>
        </dgm:presLayoutVars>
      </dgm:prSet>
      <dgm:spPr/>
      <dgm:t>
        <a:bodyPr/>
        <a:lstStyle/>
        <a:p>
          <a:endParaRPr lang="ru-RU"/>
        </a:p>
      </dgm:t>
    </dgm:pt>
    <dgm:pt modelId="{3C539A4F-53A0-4730-9DD3-14BE8DBD660C}" type="pres">
      <dgm:prSet presAssocID="{7D5F9B9C-A8F1-4867-820A-721FC00AF3FA}" presName="thickLine" presStyleLbl="alignNode1" presStyleIdx="0" presStyleCnt="1"/>
      <dgm:spPr/>
    </dgm:pt>
    <dgm:pt modelId="{2CF41D83-7762-4D7B-8EAB-DB8928194F6A}" type="pres">
      <dgm:prSet presAssocID="{7D5F9B9C-A8F1-4867-820A-721FC00AF3FA}" presName="horz1" presStyleCnt="0"/>
      <dgm:spPr/>
    </dgm:pt>
    <dgm:pt modelId="{F5FF3BE0-A289-477E-90C5-84266919A47C}" type="pres">
      <dgm:prSet presAssocID="{7D5F9B9C-A8F1-4867-820A-721FC00AF3FA}" presName="tx1" presStyleLbl="revTx" presStyleIdx="0" presStyleCnt="6" custScaleX="120856"/>
      <dgm:spPr/>
      <dgm:t>
        <a:bodyPr/>
        <a:lstStyle/>
        <a:p>
          <a:endParaRPr lang="ru-RU"/>
        </a:p>
      </dgm:t>
    </dgm:pt>
    <dgm:pt modelId="{A2BD868A-28D3-4E04-A6A6-4DE4C833EEB7}" type="pres">
      <dgm:prSet presAssocID="{7D5F9B9C-A8F1-4867-820A-721FC00AF3FA}" presName="vert1" presStyleCnt="0"/>
      <dgm:spPr/>
    </dgm:pt>
    <dgm:pt modelId="{D98B5407-1A7D-4297-8210-A32562FD3FB2}" type="pres">
      <dgm:prSet presAssocID="{607C1235-C247-4175-B4F8-E6FC216A53A2}" presName="vertSpace2a" presStyleCnt="0"/>
      <dgm:spPr/>
    </dgm:pt>
    <dgm:pt modelId="{CBECBE89-F504-44E4-8DBB-51AABE2C7880}" type="pres">
      <dgm:prSet presAssocID="{607C1235-C247-4175-B4F8-E6FC216A53A2}" presName="horz2" presStyleCnt="0"/>
      <dgm:spPr/>
    </dgm:pt>
    <dgm:pt modelId="{C32B6AA6-1057-4FF4-B9F9-111F0B5D7E27}" type="pres">
      <dgm:prSet presAssocID="{607C1235-C247-4175-B4F8-E6FC216A53A2}" presName="horzSpace2" presStyleCnt="0"/>
      <dgm:spPr/>
    </dgm:pt>
    <dgm:pt modelId="{5B34A5C1-8B8B-4666-BE70-A84D33078CDB}" type="pres">
      <dgm:prSet presAssocID="{607C1235-C247-4175-B4F8-E6FC216A53A2}" presName="tx2" presStyleLbl="revTx" presStyleIdx="1" presStyleCnt="6" custScaleX="105181" custScaleY="60720" custLinFactNeighborX="713" custLinFactNeighborY="-13044"/>
      <dgm:spPr/>
      <dgm:t>
        <a:bodyPr/>
        <a:lstStyle/>
        <a:p>
          <a:endParaRPr lang="ru-RU"/>
        </a:p>
      </dgm:t>
    </dgm:pt>
    <dgm:pt modelId="{5D0FD426-4B3D-450E-8305-04E3982BA0E8}" type="pres">
      <dgm:prSet presAssocID="{607C1235-C247-4175-B4F8-E6FC216A53A2}" presName="vert2" presStyleCnt="0"/>
      <dgm:spPr/>
    </dgm:pt>
    <dgm:pt modelId="{BCFB209D-1C33-408A-9817-43037D17D4D3}" type="pres">
      <dgm:prSet presAssocID="{607C1235-C247-4175-B4F8-E6FC216A53A2}" presName="thinLine2b" presStyleLbl="callout" presStyleIdx="0" presStyleCnt="5" custLinFactNeighborX="206" custLinFactNeighborY="-55387"/>
      <dgm:spPr/>
    </dgm:pt>
    <dgm:pt modelId="{53E5E5AC-7B11-4543-BCB7-7F2B5286CCC9}" type="pres">
      <dgm:prSet presAssocID="{607C1235-C247-4175-B4F8-E6FC216A53A2}" presName="vertSpace2b" presStyleCnt="0"/>
      <dgm:spPr/>
    </dgm:pt>
    <dgm:pt modelId="{2DF600ED-5DA4-47EA-A504-E23E6FCD27B5}" type="pres">
      <dgm:prSet presAssocID="{F8DA65CE-5901-4219-91C4-C23BA0B0708B}" presName="horz2" presStyleCnt="0"/>
      <dgm:spPr/>
    </dgm:pt>
    <dgm:pt modelId="{9EAB6725-72AB-477D-9A58-46472FC0556F}" type="pres">
      <dgm:prSet presAssocID="{F8DA65CE-5901-4219-91C4-C23BA0B0708B}" presName="horzSpace2" presStyleCnt="0"/>
      <dgm:spPr/>
    </dgm:pt>
    <dgm:pt modelId="{DF9F8774-7172-4CC9-9F5E-F75B195F68BF}" type="pres">
      <dgm:prSet presAssocID="{F8DA65CE-5901-4219-91C4-C23BA0B0708B}" presName="tx2" presStyleLbl="revTx" presStyleIdx="2" presStyleCnt="6" custScaleX="104972" custScaleY="47401" custLinFactNeighborY="-5539"/>
      <dgm:spPr/>
      <dgm:t>
        <a:bodyPr/>
        <a:lstStyle/>
        <a:p>
          <a:endParaRPr lang="ru-RU"/>
        </a:p>
      </dgm:t>
    </dgm:pt>
    <dgm:pt modelId="{12661BD5-B887-4F7E-910F-38FD43454BF2}" type="pres">
      <dgm:prSet presAssocID="{F8DA65CE-5901-4219-91C4-C23BA0B0708B}" presName="vert2" presStyleCnt="0"/>
      <dgm:spPr/>
    </dgm:pt>
    <dgm:pt modelId="{DE4DE822-CE64-496E-BB26-7E2FABE00B21}" type="pres">
      <dgm:prSet presAssocID="{F8DA65CE-5901-4219-91C4-C23BA0B0708B}" presName="thinLine2b" presStyleLbl="callout" presStyleIdx="1" presStyleCnt="5"/>
      <dgm:spPr/>
    </dgm:pt>
    <dgm:pt modelId="{F3472F34-0150-4DF8-A07A-662ED52BEB64}" type="pres">
      <dgm:prSet presAssocID="{F8DA65CE-5901-4219-91C4-C23BA0B0708B}" presName="vertSpace2b" presStyleCnt="0"/>
      <dgm:spPr/>
    </dgm:pt>
    <dgm:pt modelId="{07C1F1B0-0409-4652-87C7-C1728E2D7281}" type="pres">
      <dgm:prSet presAssocID="{A6B1AECC-FDAC-4D46-B02F-501F740C18DA}" presName="horz2" presStyleCnt="0"/>
      <dgm:spPr/>
    </dgm:pt>
    <dgm:pt modelId="{ABDE2442-E738-4C2C-B4E4-9D5541141062}" type="pres">
      <dgm:prSet presAssocID="{A6B1AECC-FDAC-4D46-B02F-501F740C18DA}" presName="horzSpace2" presStyleCnt="0"/>
      <dgm:spPr/>
    </dgm:pt>
    <dgm:pt modelId="{5D0A033B-1201-4E0E-8996-18B227BABCB0}" type="pres">
      <dgm:prSet presAssocID="{A6B1AECC-FDAC-4D46-B02F-501F740C18DA}" presName="tx2" presStyleLbl="revTx" presStyleIdx="3" presStyleCnt="6" custScaleX="105210" custScaleY="56845" custLinFactNeighborX="713" custLinFactNeighborY="-1746"/>
      <dgm:spPr/>
      <dgm:t>
        <a:bodyPr/>
        <a:lstStyle/>
        <a:p>
          <a:endParaRPr lang="ru-RU"/>
        </a:p>
      </dgm:t>
    </dgm:pt>
    <dgm:pt modelId="{B428A75D-EFB1-4237-B446-10A6892F7048}" type="pres">
      <dgm:prSet presAssocID="{A6B1AECC-FDAC-4D46-B02F-501F740C18DA}" presName="vert2" presStyleCnt="0"/>
      <dgm:spPr/>
    </dgm:pt>
    <dgm:pt modelId="{D4DBBC8B-DA6C-496E-BDFC-CFD7D65699AE}" type="pres">
      <dgm:prSet presAssocID="{A6B1AECC-FDAC-4D46-B02F-501F740C18DA}" presName="thinLine2b" presStyleLbl="callout" presStyleIdx="2" presStyleCnt="5"/>
      <dgm:spPr/>
    </dgm:pt>
    <dgm:pt modelId="{494917C7-3E35-414E-BE5D-0900D8DBA90A}" type="pres">
      <dgm:prSet presAssocID="{A6B1AECC-FDAC-4D46-B02F-501F740C18DA}" presName="vertSpace2b" presStyleCnt="0"/>
      <dgm:spPr/>
    </dgm:pt>
    <dgm:pt modelId="{F6784F20-0292-46FB-B1CE-655A762A3CF3}" type="pres">
      <dgm:prSet presAssocID="{663B08A3-F7B2-4805-BCE6-9228F16E489B}" presName="horz2" presStyleCnt="0"/>
      <dgm:spPr/>
    </dgm:pt>
    <dgm:pt modelId="{BEE3D08A-E4CF-4B9C-BFC2-DA58506CCBEA}" type="pres">
      <dgm:prSet presAssocID="{663B08A3-F7B2-4805-BCE6-9228F16E489B}" presName="horzSpace2" presStyleCnt="0"/>
      <dgm:spPr/>
    </dgm:pt>
    <dgm:pt modelId="{23A15175-FC9A-44FF-89A7-2228945D78CB}" type="pres">
      <dgm:prSet presAssocID="{663B08A3-F7B2-4805-BCE6-9228F16E489B}" presName="tx2" presStyleLbl="revTx" presStyleIdx="4" presStyleCnt="6" custScaleX="106091" custScaleY="60248"/>
      <dgm:spPr/>
      <dgm:t>
        <a:bodyPr/>
        <a:lstStyle/>
        <a:p>
          <a:endParaRPr lang="ru-RU"/>
        </a:p>
      </dgm:t>
    </dgm:pt>
    <dgm:pt modelId="{1DE1F7A9-C53A-44FD-8796-F834A03B3E5C}" type="pres">
      <dgm:prSet presAssocID="{663B08A3-F7B2-4805-BCE6-9228F16E489B}" presName="vert2" presStyleCnt="0"/>
      <dgm:spPr/>
    </dgm:pt>
    <dgm:pt modelId="{2A08081F-F170-4C61-BD86-FC5EA9ECEE7F}" type="pres">
      <dgm:prSet presAssocID="{663B08A3-F7B2-4805-BCE6-9228F16E489B}" presName="thinLine2b" presStyleLbl="callout" presStyleIdx="3" presStyleCnt="5"/>
      <dgm:spPr/>
    </dgm:pt>
    <dgm:pt modelId="{44EFDA93-6A64-4E16-A69A-A99B3F232138}" type="pres">
      <dgm:prSet presAssocID="{663B08A3-F7B2-4805-BCE6-9228F16E489B}" presName="vertSpace2b" presStyleCnt="0"/>
      <dgm:spPr/>
    </dgm:pt>
    <dgm:pt modelId="{58EF79A6-D91F-41A1-8302-3D3A02C67544}" type="pres">
      <dgm:prSet presAssocID="{380ADB74-44A7-493A-839D-BF9DF9BE2A23}" presName="horz2" presStyleCnt="0"/>
      <dgm:spPr/>
    </dgm:pt>
    <dgm:pt modelId="{6EDE5CB8-1FF5-420D-A4A6-53E3D1E2C3FA}" type="pres">
      <dgm:prSet presAssocID="{380ADB74-44A7-493A-839D-BF9DF9BE2A23}" presName="horzSpace2" presStyleCnt="0"/>
      <dgm:spPr/>
    </dgm:pt>
    <dgm:pt modelId="{0273F4E7-8BDA-4757-9CC2-9613D9B7E14E}" type="pres">
      <dgm:prSet presAssocID="{380ADB74-44A7-493A-839D-BF9DF9BE2A23}" presName="tx2" presStyleLbl="revTx" presStyleIdx="5" presStyleCnt="6" custScaleX="106091" custScaleY="62264"/>
      <dgm:spPr/>
      <dgm:t>
        <a:bodyPr/>
        <a:lstStyle/>
        <a:p>
          <a:endParaRPr lang="ru-RU"/>
        </a:p>
      </dgm:t>
    </dgm:pt>
    <dgm:pt modelId="{57EE3BFA-E303-45CD-BC83-584EDF3960C7}" type="pres">
      <dgm:prSet presAssocID="{380ADB74-44A7-493A-839D-BF9DF9BE2A23}" presName="vert2" presStyleCnt="0"/>
      <dgm:spPr/>
    </dgm:pt>
    <dgm:pt modelId="{00F09046-A550-4E8E-9BDB-245BFBEA4C85}" type="pres">
      <dgm:prSet presAssocID="{380ADB74-44A7-493A-839D-BF9DF9BE2A23}" presName="thinLine2b" presStyleLbl="callout" presStyleIdx="4" presStyleCnt="5"/>
      <dgm:spPr/>
    </dgm:pt>
    <dgm:pt modelId="{EB8CD247-3401-4CF0-8A53-A8B9CE8016C6}" type="pres">
      <dgm:prSet presAssocID="{380ADB74-44A7-493A-839D-BF9DF9BE2A23}" presName="vertSpace2b" presStyleCnt="0"/>
      <dgm:spPr/>
    </dgm:pt>
  </dgm:ptLst>
  <dgm:cxnLst>
    <dgm:cxn modelId="{7AC6BC9D-9E22-4F29-9AC4-6F211318AA82}" type="presOf" srcId="{33A33899-3C93-4BE7-BD3A-169AC72E9826}" destId="{B13A8C0C-19D6-41F0-9563-E339ED5F92C3}" srcOrd="0" destOrd="0" presId="urn:microsoft.com/office/officeart/2008/layout/LinedList"/>
    <dgm:cxn modelId="{259529C5-C8C2-4D08-8C32-95F361090E85}" type="presOf" srcId="{663B08A3-F7B2-4805-BCE6-9228F16E489B}" destId="{23A15175-FC9A-44FF-89A7-2228945D78CB}" srcOrd="0" destOrd="0" presId="urn:microsoft.com/office/officeart/2008/layout/LinedList"/>
    <dgm:cxn modelId="{A21C09E1-A8C2-43DA-AEF7-41B9B9CAAD9B}" type="presOf" srcId="{F8DA65CE-5901-4219-91C4-C23BA0B0708B}" destId="{DF9F8774-7172-4CC9-9F5E-F75B195F68BF}" srcOrd="0" destOrd="0" presId="urn:microsoft.com/office/officeart/2008/layout/LinedList"/>
    <dgm:cxn modelId="{887A5AF3-039D-4B41-BDA8-C191AAA5D102}" srcId="{7D5F9B9C-A8F1-4867-820A-721FC00AF3FA}" destId="{607C1235-C247-4175-B4F8-E6FC216A53A2}" srcOrd="0" destOrd="0" parTransId="{35F8F816-D6BE-44D6-9E8F-40537750A652}" sibTransId="{1756B2B9-5AE9-4362-883B-54EAC173308B}"/>
    <dgm:cxn modelId="{C3DFAF6B-2B96-44BC-92BB-96194EDDB68B}" type="presOf" srcId="{380ADB74-44A7-493A-839D-BF9DF9BE2A23}" destId="{0273F4E7-8BDA-4757-9CC2-9613D9B7E14E}" srcOrd="0" destOrd="0" presId="urn:microsoft.com/office/officeart/2008/layout/LinedList"/>
    <dgm:cxn modelId="{60474C39-1FE1-4980-A1C1-71F666EC8882}" srcId="{33A33899-3C93-4BE7-BD3A-169AC72E9826}" destId="{7D5F9B9C-A8F1-4867-820A-721FC00AF3FA}" srcOrd="0" destOrd="0" parTransId="{3C16595F-4ECC-4363-BBCC-7D39EEDE83C0}" sibTransId="{95D80FC2-B670-4C29-A1F5-517FF277B1F4}"/>
    <dgm:cxn modelId="{96BB5945-A70F-460C-8089-A1D7497A5E1D}" srcId="{7D5F9B9C-A8F1-4867-820A-721FC00AF3FA}" destId="{A6B1AECC-FDAC-4D46-B02F-501F740C18DA}" srcOrd="2" destOrd="0" parTransId="{A993BF0A-F226-4A40-A9C5-515BA22A90BB}" sibTransId="{DFF160D2-D262-4E63-968C-56C8263385B0}"/>
    <dgm:cxn modelId="{DE106F62-0F63-4E53-8C9E-945ACA5304C1}" srcId="{7D5F9B9C-A8F1-4867-820A-721FC00AF3FA}" destId="{F8DA65CE-5901-4219-91C4-C23BA0B0708B}" srcOrd="1" destOrd="0" parTransId="{20544FEF-D2B1-45FC-9339-471453AE0FA3}" sibTransId="{8FD53CDA-D151-4429-8051-3EEA8CA8F48E}"/>
    <dgm:cxn modelId="{ACF51BF9-6766-4C5B-96FE-BBFE92669813}" srcId="{7D5F9B9C-A8F1-4867-820A-721FC00AF3FA}" destId="{663B08A3-F7B2-4805-BCE6-9228F16E489B}" srcOrd="3" destOrd="0" parTransId="{88CF560F-B132-41F6-8307-F494A338A335}" sibTransId="{46B329E1-8B6E-431A-BAB2-9FE092EC21E8}"/>
    <dgm:cxn modelId="{7455086D-007D-4D8F-B4E5-E5737C7C536F}" type="presOf" srcId="{7D5F9B9C-A8F1-4867-820A-721FC00AF3FA}" destId="{F5FF3BE0-A289-477E-90C5-84266919A47C}" srcOrd="0" destOrd="0" presId="urn:microsoft.com/office/officeart/2008/layout/LinedList"/>
    <dgm:cxn modelId="{2C865E60-CD1C-408C-B339-520278FE8AAE}" type="presOf" srcId="{A6B1AECC-FDAC-4D46-B02F-501F740C18DA}" destId="{5D0A033B-1201-4E0E-8996-18B227BABCB0}" srcOrd="0" destOrd="0" presId="urn:microsoft.com/office/officeart/2008/layout/LinedList"/>
    <dgm:cxn modelId="{F0B8B2E9-3624-40E4-9A36-2911B0416103}" srcId="{7D5F9B9C-A8F1-4867-820A-721FC00AF3FA}" destId="{380ADB74-44A7-493A-839D-BF9DF9BE2A23}" srcOrd="4" destOrd="0" parTransId="{DB67F0BE-DF7B-450F-BF07-9348462C6324}" sibTransId="{27628B39-1FAC-437B-B68D-D47077506ECC}"/>
    <dgm:cxn modelId="{65E1F7A6-4966-4EB1-88B6-41AFD3052F33}" type="presOf" srcId="{607C1235-C247-4175-B4F8-E6FC216A53A2}" destId="{5B34A5C1-8B8B-4666-BE70-A84D33078CDB}" srcOrd="0" destOrd="0" presId="urn:microsoft.com/office/officeart/2008/layout/LinedList"/>
    <dgm:cxn modelId="{061FCE70-74EC-4D4F-B3B9-88207322E528}" type="presParOf" srcId="{B13A8C0C-19D6-41F0-9563-E339ED5F92C3}" destId="{3C539A4F-53A0-4730-9DD3-14BE8DBD660C}" srcOrd="0" destOrd="0" presId="urn:microsoft.com/office/officeart/2008/layout/LinedList"/>
    <dgm:cxn modelId="{E77C9CFE-9BBD-4EE1-92C0-DC2BA369EFBD}" type="presParOf" srcId="{B13A8C0C-19D6-41F0-9563-E339ED5F92C3}" destId="{2CF41D83-7762-4D7B-8EAB-DB8928194F6A}" srcOrd="1" destOrd="0" presId="urn:microsoft.com/office/officeart/2008/layout/LinedList"/>
    <dgm:cxn modelId="{DA6047B8-8DD2-490B-8FB8-9D6BECF4F6A8}" type="presParOf" srcId="{2CF41D83-7762-4D7B-8EAB-DB8928194F6A}" destId="{F5FF3BE0-A289-477E-90C5-84266919A47C}" srcOrd="0" destOrd="0" presId="urn:microsoft.com/office/officeart/2008/layout/LinedList"/>
    <dgm:cxn modelId="{419A14ED-4889-489C-B7DB-A7AF8B7A9C6A}" type="presParOf" srcId="{2CF41D83-7762-4D7B-8EAB-DB8928194F6A}" destId="{A2BD868A-28D3-4E04-A6A6-4DE4C833EEB7}" srcOrd="1" destOrd="0" presId="urn:microsoft.com/office/officeart/2008/layout/LinedList"/>
    <dgm:cxn modelId="{0546431E-382C-41C0-9CF7-AD7838982E7B}" type="presParOf" srcId="{A2BD868A-28D3-4E04-A6A6-4DE4C833EEB7}" destId="{D98B5407-1A7D-4297-8210-A32562FD3FB2}" srcOrd="0" destOrd="0" presId="urn:microsoft.com/office/officeart/2008/layout/LinedList"/>
    <dgm:cxn modelId="{7DD46CE0-2203-4B1A-A7D4-2C38F1F674A2}" type="presParOf" srcId="{A2BD868A-28D3-4E04-A6A6-4DE4C833EEB7}" destId="{CBECBE89-F504-44E4-8DBB-51AABE2C7880}" srcOrd="1" destOrd="0" presId="urn:microsoft.com/office/officeart/2008/layout/LinedList"/>
    <dgm:cxn modelId="{68D1C551-E196-4F72-899E-E361F85E454C}" type="presParOf" srcId="{CBECBE89-F504-44E4-8DBB-51AABE2C7880}" destId="{C32B6AA6-1057-4FF4-B9F9-111F0B5D7E27}" srcOrd="0" destOrd="0" presId="urn:microsoft.com/office/officeart/2008/layout/LinedList"/>
    <dgm:cxn modelId="{9ED5C2C8-101E-48D2-A118-78F31FA12BE1}" type="presParOf" srcId="{CBECBE89-F504-44E4-8DBB-51AABE2C7880}" destId="{5B34A5C1-8B8B-4666-BE70-A84D33078CDB}" srcOrd="1" destOrd="0" presId="urn:microsoft.com/office/officeart/2008/layout/LinedList"/>
    <dgm:cxn modelId="{95AFD38C-69CA-45CC-95A3-D855D657568E}" type="presParOf" srcId="{CBECBE89-F504-44E4-8DBB-51AABE2C7880}" destId="{5D0FD426-4B3D-450E-8305-04E3982BA0E8}" srcOrd="2" destOrd="0" presId="urn:microsoft.com/office/officeart/2008/layout/LinedList"/>
    <dgm:cxn modelId="{DD007E8E-C1B1-425A-8500-637B7F0A807F}" type="presParOf" srcId="{A2BD868A-28D3-4E04-A6A6-4DE4C833EEB7}" destId="{BCFB209D-1C33-408A-9817-43037D17D4D3}" srcOrd="2" destOrd="0" presId="urn:microsoft.com/office/officeart/2008/layout/LinedList"/>
    <dgm:cxn modelId="{AE281E67-9103-4618-AFD3-DAFCC1FB9935}" type="presParOf" srcId="{A2BD868A-28D3-4E04-A6A6-4DE4C833EEB7}" destId="{53E5E5AC-7B11-4543-BCB7-7F2B5286CCC9}" srcOrd="3" destOrd="0" presId="urn:microsoft.com/office/officeart/2008/layout/LinedList"/>
    <dgm:cxn modelId="{15C1FF27-424E-4523-9E36-27E74C6B7A88}" type="presParOf" srcId="{A2BD868A-28D3-4E04-A6A6-4DE4C833EEB7}" destId="{2DF600ED-5DA4-47EA-A504-E23E6FCD27B5}" srcOrd="4" destOrd="0" presId="urn:microsoft.com/office/officeart/2008/layout/LinedList"/>
    <dgm:cxn modelId="{4A4756B8-CE15-4BC3-8C63-61E4EC5A86F5}" type="presParOf" srcId="{2DF600ED-5DA4-47EA-A504-E23E6FCD27B5}" destId="{9EAB6725-72AB-477D-9A58-46472FC0556F}" srcOrd="0" destOrd="0" presId="urn:microsoft.com/office/officeart/2008/layout/LinedList"/>
    <dgm:cxn modelId="{2FD80027-2EC8-4FAB-A472-4BBB37CACFD7}" type="presParOf" srcId="{2DF600ED-5DA4-47EA-A504-E23E6FCD27B5}" destId="{DF9F8774-7172-4CC9-9F5E-F75B195F68BF}" srcOrd="1" destOrd="0" presId="urn:microsoft.com/office/officeart/2008/layout/LinedList"/>
    <dgm:cxn modelId="{7D617D08-9CE2-4537-9008-9A5BC9A0DDE8}" type="presParOf" srcId="{2DF600ED-5DA4-47EA-A504-E23E6FCD27B5}" destId="{12661BD5-B887-4F7E-910F-38FD43454BF2}" srcOrd="2" destOrd="0" presId="urn:microsoft.com/office/officeart/2008/layout/LinedList"/>
    <dgm:cxn modelId="{DACE35DE-82B3-463B-B499-8F6AB201D026}" type="presParOf" srcId="{A2BD868A-28D3-4E04-A6A6-4DE4C833EEB7}" destId="{DE4DE822-CE64-496E-BB26-7E2FABE00B21}" srcOrd="5" destOrd="0" presId="urn:microsoft.com/office/officeart/2008/layout/LinedList"/>
    <dgm:cxn modelId="{73BB18AE-B7FC-4D04-8715-3E738E330697}" type="presParOf" srcId="{A2BD868A-28D3-4E04-A6A6-4DE4C833EEB7}" destId="{F3472F34-0150-4DF8-A07A-662ED52BEB64}" srcOrd="6" destOrd="0" presId="urn:microsoft.com/office/officeart/2008/layout/LinedList"/>
    <dgm:cxn modelId="{2D27A1E9-D1E3-4E2B-BA6C-77FC9A1E9522}" type="presParOf" srcId="{A2BD868A-28D3-4E04-A6A6-4DE4C833EEB7}" destId="{07C1F1B0-0409-4652-87C7-C1728E2D7281}" srcOrd="7" destOrd="0" presId="urn:microsoft.com/office/officeart/2008/layout/LinedList"/>
    <dgm:cxn modelId="{34FF53CF-14BF-44DC-8DF0-1F50C06796C4}" type="presParOf" srcId="{07C1F1B0-0409-4652-87C7-C1728E2D7281}" destId="{ABDE2442-E738-4C2C-B4E4-9D5541141062}" srcOrd="0" destOrd="0" presId="urn:microsoft.com/office/officeart/2008/layout/LinedList"/>
    <dgm:cxn modelId="{AEC532E4-27F4-443A-9B14-41747298D30D}" type="presParOf" srcId="{07C1F1B0-0409-4652-87C7-C1728E2D7281}" destId="{5D0A033B-1201-4E0E-8996-18B227BABCB0}" srcOrd="1" destOrd="0" presId="urn:microsoft.com/office/officeart/2008/layout/LinedList"/>
    <dgm:cxn modelId="{CF2F17D5-E901-42D7-AA48-FAC24EFB9ADF}" type="presParOf" srcId="{07C1F1B0-0409-4652-87C7-C1728E2D7281}" destId="{B428A75D-EFB1-4237-B446-10A6892F7048}" srcOrd="2" destOrd="0" presId="urn:microsoft.com/office/officeart/2008/layout/LinedList"/>
    <dgm:cxn modelId="{F75152F7-5F03-49C4-A7C4-496C5742B132}" type="presParOf" srcId="{A2BD868A-28D3-4E04-A6A6-4DE4C833EEB7}" destId="{D4DBBC8B-DA6C-496E-BDFC-CFD7D65699AE}" srcOrd="8" destOrd="0" presId="urn:microsoft.com/office/officeart/2008/layout/LinedList"/>
    <dgm:cxn modelId="{F511E884-8171-4CDD-8758-AC7B3F7A3DF2}" type="presParOf" srcId="{A2BD868A-28D3-4E04-A6A6-4DE4C833EEB7}" destId="{494917C7-3E35-414E-BE5D-0900D8DBA90A}" srcOrd="9" destOrd="0" presId="urn:microsoft.com/office/officeart/2008/layout/LinedList"/>
    <dgm:cxn modelId="{A31FCA1D-A43F-44E4-8E0B-778139F8A729}" type="presParOf" srcId="{A2BD868A-28D3-4E04-A6A6-4DE4C833EEB7}" destId="{F6784F20-0292-46FB-B1CE-655A762A3CF3}" srcOrd="10" destOrd="0" presId="urn:microsoft.com/office/officeart/2008/layout/LinedList"/>
    <dgm:cxn modelId="{898D3079-A0D5-43A0-90D4-F0CD3BFBB85C}" type="presParOf" srcId="{F6784F20-0292-46FB-B1CE-655A762A3CF3}" destId="{BEE3D08A-E4CF-4B9C-BFC2-DA58506CCBEA}" srcOrd="0" destOrd="0" presId="urn:microsoft.com/office/officeart/2008/layout/LinedList"/>
    <dgm:cxn modelId="{44D22252-E6B3-46F4-8960-3C9FBEC160E2}" type="presParOf" srcId="{F6784F20-0292-46FB-B1CE-655A762A3CF3}" destId="{23A15175-FC9A-44FF-89A7-2228945D78CB}" srcOrd="1" destOrd="0" presId="urn:microsoft.com/office/officeart/2008/layout/LinedList"/>
    <dgm:cxn modelId="{B7FF0C9F-822C-4CE3-B2CF-3B20AC417944}" type="presParOf" srcId="{F6784F20-0292-46FB-B1CE-655A762A3CF3}" destId="{1DE1F7A9-C53A-44FD-8796-F834A03B3E5C}" srcOrd="2" destOrd="0" presId="urn:microsoft.com/office/officeart/2008/layout/LinedList"/>
    <dgm:cxn modelId="{FE017103-11EB-4C29-8CAC-7433ADDC8738}" type="presParOf" srcId="{A2BD868A-28D3-4E04-A6A6-4DE4C833EEB7}" destId="{2A08081F-F170-4C61-BD86-FC5EA9ECEE7F}" srcOrd="11" destOrd="0" presId="urn:microsoft.com/office/officeart/2008/layout/LinedList"/>
    <dgm:cxn modelId="{C129271F-9BC8-41C9-A2D1-1A1404E98E04}" type="presParOf" srcId="{A2BD868A-28D3-4E04-A6A6-4DE4C833EEB7}" destId="{44EFDA93-6A64-4E16-A69A-A99B3F232138}" srcOrd="12" destOrd="0" presId="urn:microsoft.com/office/officeart/2008/layout/LinedList"/>
    <dgm:cxn modelId="{6FE6E550-588D-44BC-981B-BAC145B4ED96}" type="presParOf" srcId="{A2BD868A-28D3-4E04-A6A6-4DE4C833EEB7}" destId="{58EF79A6-D91F-41A1-8302-3D3A02C67544}" srcOrd="13" destOrd="0" presId="urn:microsoft.com/office/officeart/2008/layout/LinedList"/>
    <dgm:cxn modelId="{C30904A4-D6FF-4BE4-80C7-45196D37D042}" type="presParOf" srcId="{58EF79A6-D91F-41A1-8302-3D3A02C67544}" destId="{6EDE5CB8-1FF5-420D-A4A6-53E3D1E2C3FA}" srcOrd="0" destOrd="0" presId="urn:microsoft.com/office/officeart/2008/layout/LinedList"/>
    <dgm:cxn modelId="{7C8D207A-CC57-49E5-8E47-ABD3A481952F}" type="presParOf" srcId="{58EF79A6-D91F-41A1-8302-3D3A02C67544}" destId="{0273F4E7-8BDA-4757-9CC2-9613D9B7E14E}" srcOrd="1" destOrd="0" presId="urn:microsoft.com/office/officeart/2008/layout/LinedList"/>
    <dgm:cxn modelId="{C4ED5D56-590C-4737-953E-EE19DDF852B2}" type="presParOf" srcId="{58EF79A6-D91F-41A1-8302-3D3A02C67544}" destId="{57EE3BFA-E303-45CD-BC83-584EDF3960C7}" srcOrd="2" destOrd="0" presId="urn:microsoft.com/office/officeart/2008/layout/LinedList"/>
    <dgm:cxn modelId="{2E8F4F18-F21B-4B56-84DE-F4743783EF7D}" type="presParOf" srcId="{A2BD868A-28D3-4E04-A6A6-4DE4C833EEB7}" destId="{00F09046-A550-4E8E-9BDB-245BFBEA4C85}" srcOrd="14" destOrd="0" presId="urn:microsoft.com/office/officeart/2008/layout/LinedList"/>
    <dgm:cxn modelId="{609EB34B-6973-43E3-9021-F4577A17DCD3}" type="presParOf" srcId="{A2BD868A-28D3-4E04-A6A6-4DE4C833EEB7}" destId="{EB8CD247-3401-4CF0-8A53-A8B9CE8016C6}"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013912-1F6F-4E64-B6FB-A7F847C4603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D2E82643-417C-4008-8F4F-6D1069082B79}">
      <dgm:prSet/>
      <dgm:spPr/>
      <dgm:t>
        <a:bodyPr/>
        <a:lstStyle/>
        <a:p>
          <a:pPr rtl="0"/>
          <a:r>
            <a:rPr lang="uz-Cyrl-UZ" dirty="0" smtClean="0"/>
            <a:t>Мақсад:</a:t>
          </a:r>
          <a:endParaRPr lang="ru-RU" dirty="0"/>
        </a:p>
      </dgm:t>
    </dgm:pt>
    <dgm:pt modelId="{4358479F-BF9E-4148-A208-1B2A2CE0DF0E}" type="parTrans" cxnId="{511E91B2-F815-4C21-93CB-E33CE8C89542}">
      <dgm:prSet/>
      <dgm:spPr/>
      <dgm:t>
        <a:bodyPr/>
        <a:lstStyle/>
        <a:p>
          <a:endParaRPr lang="ru-RU"/>
        </a:p>
      </dgm:t>
    </dgm:pt>
    <dgm:pt modelId="{36ED6E5D-337A-4AB7-8764-D7B473E13354}" type="sibTrans" cxnId="{511E91B2-F815-4C21-93CB-E33CE8C89542}">
      <dgm:prSet/>
      <dgm:spPr/>
      <dgm:t>
        <a:bodyPr/>
        <a:lstStyle/>
        <a:p>
          <a:endParaRPr lang="ru-RU"/>
        </a:p>
      </dgm:t>
    </dgm:pt>
    <dgm:pt modelId="{4107AB03-01F3-4D9A-87BB-390A84C9DC23}">
      <dgm:prSet/>
      <dgm:spPr/>
      <dgm:t>
        <a:bodyPr/>
        <a:lstStyle/>
        <a:p>
          <a:pPr algn="ctr" rtl="0"/>
          <a:r>
            <a:rPr lang="uz-Cyrl-UZ" dirty="0" smtClean="0">
              <a:solidFill>
                <a:srgbClr val="002060"/>
              </a:solidFill>
            </a:rPr>
            <a:t>Амал қилиш:</a:t>
          </a:r>
          <a:endParaRPr lang="ru-RU" dirty="0">
            <a:solidFill>
              <a:srgbClr val="002060"/>
            </a:solidFill>
          </a:endParaRPr>
        </a:p>
      </dgm:t>
    </dgm:pt>
    <dgm:pt modelId="{94D0ABB3-9A4A-4E8F-AB85-5FE2AB440330}" type="parTrans" cxnId="{E41DCBED-42CB-46AD-820F-AC47B40CC556}">
      <dgm:prSet/>
      <dgm:spPr/>
      <dgm:t>
        <a:bodyPr/>
        <a:lstStyle/>
        <a:p>
          <a:endParaRPr lang="ru-RU"/>
        </a:p>
      </dgm:t>
    </dgm:pt>
    <dgm:pt modelId="{C98D732A-9CEC-4234-A687-03C9DE9F1DB4}" type="sibTrans" cxnId="{E41DCBED-42CB-46AD-820F-AC47B40CC556}">
      <dgm:prSet/>
      <dgm:spPr/>
      <dgm:t>
        <a:bodyPr/>
        <a:lstStyle/>
        <a:p>
          <a:endParaRPr lang="ru-RU"/>
        </a:p>
      </dgm:t>
    </dgm:pt>
    <dgm:pt modelId="{9AF58C7B-A501-4D1A-BB9B-A2E55B320766}">
      <dgm:prSet/>
      <dgm:spPr/>
      <dgm:t>
        <a:bodyPr/>
        <a:lstStyle/>
        <a:p>
          <a:pPr algn="ctr" rtl="0"/>
          <a:r>
            <a:rPr lang="uz-Cyrl-UZ" dirty="0" smtClean="0"/>
            <a:t>Фақат:</a:t>
          </a:r>
          <a:endParaRPr lang="ru-RU" dirty="0"/>
        </a:p>
      </dgm:t>
    </dgm:pt>
    <dgm:pt modelId="{748B6447-D738-4A62-995C-EA8AB8E71322}" type="parTrans" cxnId="{0CCDEC90-D522-4A17-A08A-B7FD6BC84513}">
      <dgm:prSet/>
      <dgm:spPr/>
      <dgm:t>
        <a:bodyPr/>
        <a:lstStyle/>
        <a:p>
          <a:endParaRPr lang="ru-RU"/>
        </a:p>
      </dgm:t>
    </dgm:pt>
    <dgm:pt modelId="{BA1CF812-AF4E-4F36-B3A9-E83DF616D372}" type="sibTrans" cxnId="{0CCDEC90-D522-4A17-A08A-B7FD6BC84513}">
      <dgm:prSet/>
      <dgm:spPr/>
      <dgm:t>
        <a:bodyPr/>
        <a:lstStyle/>
        <a:p>
          <a:endParaRPr lang="ru-RU"/>
        </a:p>
      </dgm:t>
    </dgm:pt>
    <dgm:pt modelId="{0B134177-AED7-4B85-A911-31B7CEB720C2}">
      <dgm:prSet custT="1"/>
      <dgm:spPr/>
      <dgm:t>
        <a:bodyPr/>
        <a:lstStyle/>
        <a:p>
          <a:pPr algn="l" rtl="0"/>
          <a:r>
            <a:rPr lang="ru-RU" sz="2000" dirty="0" err="1" smtClean="0"/>
            <a:t>манфаатлар</a:t>
          </a:r>
          <a:r>
            <a:rPr lang="ru-RU" sz="2000" dirty="0" smtClean="0"/>
            <a:t> </a:t>
          </a:r>
          <a:r>
            <a:rPr lang="ru-RU" sz="2000" dirty="0" err="1" smtClean="0"/>
            <a:t>тўқнашуви</a:t>
          </a:r>
          <a:r>
            <a:rPr lang="ru-RU" sz="2000" dirty="0" smtClean="0"/>
            <a:t> </a:t>
          </a:r>
          <a:r>
            <a:rPr lang="ru-RU" sz="2000" dirty="0" err="1" smtClean="0"/>
            <a:t>билан</a:t>
          </a:r>
          <a:r>
            <a:rPr lang="ru-RU" sz="2000" dirty="0" smtClean="0"/>
            <a:t> </a:t>
          </a:r>
          <a:r>
            <a:rPr lang="ru-RU" sz="2000" dirty="0" err="1" smtClean="0"/>
            <a:t>боғлиқ</a:t>
          </a:r>
          <a:r>
            <a:rPr lang="ru-RU" sz="2000" dirty="0" smtClean="0"/>
            <a:t> </a:t>
          </a:r>
          <a:r>
            <a:rPr lang="ru-RU" sz="2000" dirty="0" err="1" smtClean="0"/>
            <a:t>муносабатларни</a:t>
          </a:r>
          <a:r>
            <a:rPr lang="ru-RU" sz="2000" dirty="0" smtClean="0"/>
            <a:t> </a:t>
          </a:r>
          <a:r>
            <a:rPr lang="ru-RU" sz="2000" dirty="0" err="1" smtClean="0"/>
            <a:t>тартибга</a:t>
          </a:r>
          <a:r>
            <a:rPr lang="ru-RU" sz="2000" dirty="0" smtClean="0"/>
            <a:t> </a:t>
          </a:r>
          <a:r>
            <a:rPr lang="ru-RU" sz="2000" dirty="0" err="1" smtClean="0"/>
            <a:t>солишдан</a:t>
          </a:r>
          <a:r>
            <a:rPr lang="ru-RU" sz="2000" dirty="0" smtClean="0"/>
            <a:t> </a:t>
          </a:r>
          <a:r>
            <a:rPr lang="ru-RU" sz="2000" dirty="0" err="1" smtClean="0"/>
            <a:t>иборат</a:t>
          </a:r>
          <a:r>
            <a:rPr lang="ru-RU" sz="2000" dirty="0" smtClean="0"/>
            <a:t>.</a:t>
          </a:r>
          <a:endParaRPr lang="ru-RU" sz="2000" dirty="0">
            <a:latin typeface="Times New Roman" panose="02020603050405020304" pitchFamily="18" charset="0"/>
            <a:cs typeface="Times New Roman" panose="02020603050405020304" pitchFamily="18" charset="0"/>
          </a:endParaRPr>
        </a:p>
      </dgm:t>
    </dgm:pt>
    <dgm:pt modelId="{67E264B5-4ADF-4323-88AE-AC96FC950CC2}" type="parTrans" cxnId="{C586F143-04D3-49E4-8A81-F03D1F5E8316}">
      <dgm:prSet/>
      <dgm:spPr/>
      <dgm:t>
        <a:bodyPr/>
        <a:lstStyle/>
        <a:p>
          <a:endParaRPr lang="ru-RU"/>
        </a:p>
      </dgm:t>
    </dgm:pt>
    <dgm:pt modelId="{B24D772E-CFF4-4E0C-B243-049C796E010F}" type="sibTrans" cxnId="{C586F143-04D3-49E4-8A81-F03D1F5E8316}">
      <dgm:prSet/>
      <dgm:spPr/>
      <dgm:t>
        <a:bodyPr/>
        <a:lstStyle/>
        <a:p>
          <a:endParaRPr lang="ru-RU"/>
        </a:p>
      </dgm:t>
    </dgm:pt>
    <dgm:pt modelId="{D1106067-FDD8-408D-93ED-0682C8A79E08}">
      <dgm:prSet custT="1"/>
      <dgm:spPr/>
      <dgm:t>
        <a:bodyPr/>
        <a:lstStyle/>
        <a:p>
          <a:pPr algn="just" rtl="0"/>
          <a:r>
            <a:rPr lang="ru-RU" sz="1800" dirty="0" err="1" smtClean="0"/>
            <a:t>давлат</a:t>
          </a:r>
          <a:r>
            <a:rPr lang="ru-RU" sz="1800" dirty="0" smtClean="0"/>
            <a:t> </a:t>
          </a:r>
          <a:r>
            <a:rPr lang="ru-RU" sz="1800" dirty="0" err="1" smtClean="0"/>
            <a:t>органларига</a:t>
          </a:r>
          <a:r>
            <a:rPr lang="ru-RU" sz="1800" dirty="0" smtClean="0"/>
            <a:t> </a:t>
          </a:r>
          <a:r>
            <a:rPr lang="ru-RU" sz="1800" dirty="0" err="1" smtClean="0"/>
            <a:t>ва</a:t>
          </a:r>
          <a:r>
            <a:rPr lang="ru-RU" sz="1800" dirty="0" smtClean="0"/>
            <a:t> </a:t>
          </a:r>
          <a:r>
            <a:rPr lang="ru-RU" sz="1800" dirty="0" err="1" smtClean="0"/>
            <a:t>маҳаллий</a:t>
          </a:r>
          <a:r>
            <a:rPr lang="ru-RU" sz="1800" dirty="0" smtClean="0"/>
            <a:t> </a:t>
          </a:r>
          <a:r>
            <a:rPr lang="ru-RU" sz="1800" dirty="0" err="1" smtClean="0"/>
            <a:t>давлат</a:t>
          </a:r>
          <a:r>
            <a:rPr lang="ru-RU" sz="1800" dirty="0" smtClean="0"/>
            <a:t> </a:t>
          </a:r>
          <a:r>
            <a:rPr lang="ru-RU" sz="1800" dirty="0" err="1" smtClean="0"/>
            <a:t>ҳокимияти</a:t>
          </a:r>
          <a:r>
            <a:rPr lang="ru-RU" sz="1800" dirty="0" smtClean="0"/>
            <a:t> </a:t>
          </a:r>
          <a:r>
            <a:rPr lang="ru-RU" sz="1800" dirty="0" err="1" smtClean="0"/>
            <a:t>органларига</a:t>
          </a:r>
          <a:r>
            <a:rPr lang="ru-RU" sz="1800" dirty="0" smtClean="0"/>
            <a:t>, </a:t>
          </a:r>
          <a:r>
            <a:rPr lang="ru-RU" sz="1800" dirty="0" err="1" smtClean="0"/>
            <a:t>давлат</a:t>
          </a:r>
          <a:r>
            <a:rPr lang="ru-RU" sz="1800" dirty="0" smtClean="0"/>
            <a:t> </a:t>
          </a:r>
          <a:r>
            <a:rPr lang="ru-RU" sz="1800" dirty="0" err="1" smtClean="0"/>
            <a:t>муассасаларига</a:t>
          </a:r>
          <a:r>
            <a:rPr lang="ru-RU" sz="1800" dirty="0" smtClean="0"/>
            <a:t>, </a:t>
          </a:r>
          <a:r>
            <a:rPr lang="ru-RU" sz="1800" dirty="0" err="1" smtClean="0"/>
            <a:t>давлат</a:t>
          </a:r>
          <a:r>
            <a:rPr lang="ru-RU" sz="1800" dirty="0" smtClean="0"/>
            <a:t> </a:t>
          </a:r>
          <a:r>
            <a:rPr lang="ru-RU" sz="1800" dirty="0" err="1" smtClean="0"/>
            <a:t>унитар</a:t>
          </a:r>
          <a:r>
            <a:rPr lang="ru-RU" sz="1800" dirty="0" smtClean="0"/>
            <a:t> </a:t>
          </a:r>
          <a:r>
            <a:rPr lang="ru-RU" sz="1800" dirty="0" err="1" smtClean="0"/>
            <a:t>корхоналарига</a:t>
          </a:r>
          <a:r>
            <a:rPr lang="ru-RU" sz="1800" dirty="0" smtClean="0"/>
            <a:t>, </a:t>
          </a:r>
          <a:r>
            <a:rPr lang="ru-RU" sz="1800" dirty="0" err="1" smtClean="0"/>
            <a:t>давлат</a:t>
          </a:r>
          <a:r>
            <a:rPr lang="ru-RU" sz="1800" dirty="0" smtClean="0"/>
            <a:t> </a:t>
          </a:r>
          <a:r>
            <a:rPr lang="ru-RU" sz="1800" dirty="0" err="1" smtClean="0"/>
            <a:t>мақсадли</a:t>
          </a:r>
          <a:r>
            <a:rPr lang="ru-RU" sz="1800" dirty="0" smtClean="0"/>
            <a:t> </a:t>
          </a:r>
          <a:r>
            <a:rPr lang="ru-RU" sz="1800" dirty="0" err="1" smtClean="0"/>
            <a:t>жамғармаларига</a:t>
          </a:r>
          <a:r>
            <a:rPr lang="ru-RU" sz="1800" dirty="0" smtClean="0"/>
            <a:t>, </a:t>
          </a:r>
          <a:r>
            <a:rPr lang="ru-RU" sz="1800" dirty="0" err="1" smtClean="0"/>
            <a:t>шунингдек</a:t>
          </a:r>
          <a:r>
            <a:rPr lang="ru-RU" sz="1800" dirty="0" smtClean="0"/>
            <a:t> устав </a:t>
          </a:r>
          <a:r>
            <a:rPr lang="ru-RU" sz="1800" dirty="0" err="1" smtClean="0"/>
            <a:t>фондида</a:t>
          </a:r>
          <a:r>
            <a:rPr lang="ru-RU" sz="1800" dirty="0" smtClean="0"/>
            <a:t> (устав </a:t>
          </a:r>
          <a:r>
            <a:rPr lang="ru-RU" sz="1800" dirty="0" err="1" smtClean="0"/>
            <a:t>капиталида</a:t>
          </a:r>
          <a:r>
            <a:rPr lang="ru-RU" sz="1800" dirty="0" smtClean="0"/>
            <a:t>) </a:t>
          </a:r>
          <a:r>
            <a:rPr lang="ru-RU" sz="1800" dirty="0" err="1" smtClean="0"/>
            <a:t>давлат</a:t>
          </a:r>
          <a:r>
            <a:rPr lang="ru-RU" sz="1800" dirty="0" smtClean="0"/>
            <a:t> </a:t>
          </a:r>
          <a:r>
            <a:rPr lang="ru-RU" sz="1800" dirty="0" err="1" smtClean="0"/>
            <a:t>улуши</a:t>
          </a:r>
          <a:r>
            <a:rPr lang="ru-RU" sz="1800" dirty="0" smtClean="0"/>
            <a:t> 50 </a:t>
          </a:r>
          <a:r>
            <a:rPr lang="ru-RU" sz="1800" dirty="0" err="1" smtClean="0"/>
            <a:t>фоиз</a:t>
          </a:r>
          <a:r>
            <a:rPr lang="ru-RU" sz="1800" dirty="0" smtClean="0"/>
            <a:t> </a:t>
          </a:r>
          <a:r>
            <a:rPr lang="ru-RU" sz="1800" dirty="0" err="1" smtClean="0"/>
            <a:t>миқдорда</a:t>
          </a:r>
          <a:r>
            <a:rPr lang="ru-RU" sz="1800" dirty="0" smtClean="0"/>
            <a:t> </a:t>
          </a:r>
          <a:r>
            <a:rPr lang="ru-RU" sz="1800" dirty="0" err="1" smtClean="0"/>
            <a:t>ва</a:t>
          </a:r>
          <a:r>
            <a:rPr lang="ru-RU" sz="1800" dirty="0" smtClean="0"/>
            <a:t> </a:t>
          </a:r>
          <a:r>
            <a:rPr lang="ru-RU" sz="1800" dirty="0" err="1" smtClean="0"/>
            <a:t>ундан</a:t>
          </a:r>
          <a:r>
            <a:rPr lang="ru-RU" sz="1800" dirty="0" smtClean="0"/>
            <a:t> </a:t>
          </a:r>
          <a:r>
            <a:rPr lang="ru-RU" sz="1800" dirty="0" err="1" smtClean="0"/>
            <a:t>ортиқ</a:t>
          </a:r>
          <a:r>
            <a:rPr lang="ru-RU" sz="1800" dirty="0" smtClean="0"/>
            <a:t> </a:t>
          </a:r>
          <a:r>
            <a:rPr lang="ru-RU" sz="1800" dirty="0" err="1" smtClean="0"/>
            <a:t>бўлган</a:t>
          </a:r>
          <a:r>
            <a:rPr lang="ru-RU" sz="1800" dirty="0" smtClean="0"/>
            <a:t> </a:t>
          </a:r>
          <a:r>
            <a:rPr lang="ru-RU" sz="1800" dirty="0" err="1" smtClean="0"/>
            <a:t>акциядорлик</a:t>
          </a:r>
          <a:r>
            <a:rPr lang="ru-RU" sz="1800" dirty="0" smtClean="0"/>
            <a:t> </a:t>
          </a:r>
          <a:r>
            <a:rPr lang="ru-RU" sz="1800" dirty="0" err="1" smtClean="0"/>
            <a:t>жамиятларига</a:t>
          </a:r>
          <a:r>
            <a:rPr lang="ru-RU" sz="1800" dirty="0" smtClean="0"/>
            <a:t> (</a:t>
          </a:r>
          <a:r>
            <a:rPr lang="ru-RU" sz="1800" dirty="0" err="1" smtClean="0"/>
            <a:t>бундан</a:t>
          </a:r>
          <a:r>
            <a:rPr lang="ru-RU" sz="1800" dirty="0" smtClean="0"/>
            <a:t> </a:t>
          </a:r>
          <a:r>
            <a:rPr lang="ru-RU" sz="1800" dirty="0" err="1" smtClean="0"/>
            <a:t>буён</a:t>
          </a:r>
          <a:r>
            <a:rPr lang="ru-RU" sz="1800" dirty="0" smtClean="0"/>
            <a:t> </a:t>
          </a:r>
          <a:r>
            <a:rPr lang="ru-RU" sz="1800" dirty="0" err="1" smtClean="0"/>
            <a:t>матнда</a:t>
          </a:r>
          <a:r>
            <a:rPr lang="ru-RU" sz="1800" dirty="0" smtClean="0"/>
            <a:t> </a:t>
          </a:r>
          <a:r>
            <a:rPr lang="ru-RU" sz="1800" dirty="0" err="1" smtClean="0"/>
            <a:t>давлат</a:t>
          </a:r>
          <a:r>
            <a:rPr lang="ru-RU" sz="1800" dirty="0" smtClean="0"/>
            <a:t> </a:t>
          </a:r>
          <a:r>
            <a:rPr lang="ru-RU" sz="1800" dirty="0" err="1" smtClean="0"/>
            <a:t>органлари</a:t>
          </a:r>
          <a:r>
            <a:rPr lang="ru-RU" sz="1800" dirty="0" smtClean="0"/>
            <a:t> </a:t>
          </a:r>
          <a:r>
            <a:rPr lang="ru-RU" sz="1800" dirty="0" err="1" smtClean="0"/>
            <a:t>ёки</a:t>
          </a:r>
          <a:r>
            <a:rPr lang="ru-RU" sz="1800" dirty="0" smtClean="0"/>
            <a:t> </a:t>
          </a:r>
          <a:r>
            <a:rPr lang="ru-RU" sz="1800" dirty="0" err="1" smtClean="0"/>
            <a:t>бошқа</a:t>
          </a:r>
          <a:r>
            <a:rPr lang="ru-RU" sz="1800" dirty="0" smtClean="0"/>
            <a:t> </a:t>
          </a:r>
          <a:r>
            <a:rPr lang="ru-RU" sz="1800" dirty="0" err="1" smtClean="0"/>
            <a:t>ташкилотлар</a:t>
          </a:r>
          <a:r>
            <a:rPr lang="ru-RU" sz="1800" dirty="0" smtClean="0"/>
            <a:t> </a:t>
          </a:r>
          <a:r>
            <a:rPr lang="ru-RU" sz="1800" dirty="0" err="1" smtClean="0"/>
            <a:t>деб</a:t>
          </a:r>
          <a:r>
            <a:rPr lang="ru-RU" sz="1800" dirty="0" smtClean="0"/>
            <a:t> </a:t>
          </a:r>
          <a:r>
            <a:rPr lang="ru-RU" sz="1800" dirty="0" err="1" smtClean="0"/>
            <a:t>юритилади</a:t>
          </a:r>
          <a:r>
            <a:rPr lang="ru-RU" sz="1800" dirty="0" smtClean="0"/>
            <a:t>) </a:t>
          </a:r>
          <a:r>
            <a:rPr lang="ru-RU" sz="1800" dirty="0" err="1" smtClean="0"/>
            <a:t>нисбатан</a:t>
          </a:r>
          <a:r>
            <a:rPr lang="ru-RU" sz="1800" dirty="0" smtClean="0"/>
            <a:t> </a:t>
          </a:r>
          <a:r>
            <a:rPr lang="ru-RU" sz="1800" dirty="0" err="1" smtClean="0"/>
            <a:t>татбиқ</a:t>
          </a:r>
          <a:r>
            <a:rPr lang="ru-RU" sz="1800" dirty="0" smtClean="0"/>
            <a:t> </a:t>
          </a:r>
          <a:r>
            <a:rPr lang="ru-RU" sz="1800" dirty="0" err="1" smtClean="0"/>
            <a:t>этилади</a:t>
          </a:r>
          <a:r>
            <a:rPr lang="ru-RU" sz="1800" dirty="0" smtClean="0"/>
            <a:t>.</a:t>
          </a:r>
          <a:endParaRPr lang="ru-RU" sz="1800" dirty="0">
            <a:latin typeface="Times New Roman" panose="02020603050405020304" pitchFamily="18" charset="0"/>
            <a:cs typeface="Times New Roman" panose="02020603050405020304" pitchFamily="18" charset="0"/>
          </a:endParaRPr>
        </a:p>
      </dgm:t>
    </dgm:pt>
    <dgm:pt modelId="{EC99A851-AF92-464E-9C70-3A33DC6018A8}" type="parTrans" cxnId="{F8BED9E3-6E1D-435D-8D05-1CC2EB768965}">
      <dgm:prSet/>
      <dgm:spPr/>
      <dgm:t>
        <a:bodyPr/>
        <a:lstStyle/>
        <a:p>
          <a:endParaRPr lang="ru-RU"/>
        </a:p>
      </dgm:t>
    </dgm:pt>
    <dgm:pt modelId="{EAEC3D13-6CBE-4CBE-852E-2ECD461F26C8}" type="sibTrans" cxnId="{F8BED9E3-6E1D-435D-8D05-1CC2EB768965}">
      <dgm:prSet/>
      <dgm:spPr/>
      <dgm:t>
        <a:bodyPr/>
        <a:lstStyle/>
        <a:p>
          <a:endParaRPr lang="ru-RU"/>
        </a:p>
      </dgm:t>
    </dgm:pt>
    <dgm:pt modelId="{14878767-C65F-451A-AFFE-C7B4D454B629}">
      <dgm:prSet custT="1"/>
      <dgm:spPr/>
      <dgm:t>
        <a:bodyPr/>
        <a:lstStyle/>
        <a:p>
          <a:pPr rtl="0"/>
          <a:r>
            <a:rPr lang="ru-RU" sz="1600" dirty="0" err="1" smtClean="0"/>
            <a:t>ўз</a:t>
          </a:r>
          <a:r>
            <a:rPr lang="ru-RU" sz="1600" dirty="0" smtClean="0"/>
            <a:t> устав </a:t>
          </a:r>
          <a:r>
            <a:rPr lang="ru-RU" sz="1600" dirty="0" err="1" smtClean="0"/>
            <a:t>фондида</a:t>
          </a:r>
          <a:r>
            <a:rPr lang="ru-RU" sz="1600" dirty="0" smtClean="0"/>
            <a:t> (устав </a:t>
          </a:r>
          <a:r>
            <a:rPr lang="ru-RU" sz="1600" dirty="0" err="1" smtClean="0"/>
            <a:t>капиталида</a:t>
          </a:r>
          <a:r>
            <a:rPr lang="ru-RU" sz="1600" dirty="0" smtClean="0"/>
            <a:t>) </a:t>
          </a:r>
          <a:r>
            <a:rPr lang="ru-RU" sz="1600" dirty="0" err="1" smtClean="0"/>
            <a:t>давлат</a:t>
          </a:r>
          <a:r>
            <a:rPr lang="ru-RU" sz="1600" dirty="0" smtClean="0"/>
            <a:t> </a:t>
          </a:r>
          <a:r>
            <a:rPr lang="ru-RU" sz="1600" dirty="0" err="1" smtClean="0"/>
            <a:t>органларининг</a:t>
          </a:r>
          <a:r>
            <a:rPr lang="ru-RU" sz="1600" dirty="0" smtClean="0"/>
            <a:t> </a:t>
          </a:r>
          <a:r>
            <a:rPr lang="ru-RU" sz="1600" dirty="0" err="1" smtClean="0"/>
            <a:t>ёки</a:t>
          </a:r>
          <a:r>
            <a:rPr lang="ru-RU" sz="1600" dirty="0" smtClean="0"/>
            <a:t> </a:t>
          </a:r>
          <a:r>
            <a:rPr lang="ru-RU" sz="1600" dirty="0" err="1" smtClean="0"/>
            <a:t>бошқа</a:t>
          </a:r>
          <a:r>
            <a:rPr lang="ru-RU" sz="1600" dirty="0" smtClean="0"/>
            <a:t> </a:t>
          </a:r>
          <a:r>
            <a:rPr lang="ru-RU" sz="1600" dirty="0" err="1" smtClean="0"/>
            <a:t>ташкилотларнинг</a:t>
          </a:r>
          <a:r>
            <a:rPr lang="ru-RU" sz="1600" dirty="0" smtClean="0"/>
            <a:t> </a:t>
          </a:r>
          <a:r>
            <a:rPr lang="ru-RU" sz="1600" dirty="0" err="1" smtClean="0"/>
            <a:t>улуши</a:t>
          </a:r>
          <a:r>
            <a:rPr lang="ru-RU" sz="1600" dirty="0" smtClean="0"/>
            <a:t> </a:t>
          </a:r>
          <a:r>
            <a:rPr lang="ru-RU" sz="1600" dirty="0" err="1" smtClean="0"/>
            <a:t>жами</a:t>
          </a:r>
          <a:r>
            <a:rPr lang="ru-RU" sz="1600" dirty="0" smtClean="0"/>
            <a:t> 50 </a:t>
          </a:r>
          <a:r>
            <a:rPr lang="ru-RU" sz="1600" dirty="0" err="1" smtClean="0"/>
            <a:t>фоиз</a:t>
          </a:r>
          <a:r>
            <a:rPr lang="ru-RU" sz="1600" dirty="0" smtClean="0"/>
            <a:t> </a:t>
          </a:r>
          <a:r>
            <a:rPr lang="ru-RU" sz="1600" dirty="0" err="1" smtClean="0"/>
            <a:t>миқдорда</a:t>
          </a:r>
          <a:r>
            <a:rPr lang="ru-RU" sz="1600" dirty="0" smtClean="0"/>
            <a:t> </a:t>
          </a:r>
          <a:r>
            <a:rPr lang="ru-RU" sz="1600" dirty="0" err="1" smtClean="0"/>
            <a:t>ва</a:t>
          </a:r>
          <a:r>
            <a:rPr lang="ru-RU" sz="1600" dirty="0" smtClean="0"/>
            <a:t> </a:t>
          </a:r>
          <a:r>
            <a:rPr lang="ru-RU" sz="1600" dirty="0" err="1" smtClean="0"/>
            <a:t>ундан</a:t>
          </a:r>
          <a:r>
            <a:rPr lang="ru-RU" sz="1600" dirty="0" smtClean="0"/>
            <a:t> </a:t>
          </a:r>
          <a:r>
            <a:rPr lang="ru-RU" sz="1600" dirty="0" err="1" smtClean="0"/>
            <a:t>ортиқ</a:t>
          </a:r>
          <a:r>
            <a:rPr lang="ru-RU" sz="1600" dirty="0" smtClean="0"/>
            <a:t> </a:t>
          </a:r>
          <a:r>
            <a:rPr lang="ru-RU" sz="1600" dirty="0" err="1" smtClean="0"/>
            <a:t>бўлган</a:t>
          </a:r>
          <a:r>
            <a:rPr lang="ru-RU" sz="1600" dirty="0" smtClean="0"/>
            <a:t> </a:t>
          </a:r>
          <a:r>
            <a:rPr lang="ru-RU" sz="1600" dirty="0" err="1" smtClean="0"/>
            <a:t>юридик</a:t>
          </a:r>
          <a:r>
            <a:rPr lang="ru-RU" sz="1600" dirty="0" smtClean="0"/>
            <a:t> </a:t>
          </a:r>
          <a:r>
            <a:rPr lang="ru-RU" sz="1600" dirty="0" err="1" smtClean="0"/>
            <a:t>шахсларга</a:t>
          </a:r>
          <a:r>
            <a:rPr lang="ru-RU" sz="1600" dirty="0" smtClean="0"/>
            <a:t> </a:t>
          </a:r>
          <a:r>
            <a:rPr lang="ru-RU" sz="1600" dirty="0" err="1" smtClean="0"/>
            <a:t>нисбатан</a:t>
          </a:r>
          <a:r>
            <a:rPr lang="ru-RU" sz="1600" dirty="0" smtClean="0"/>
            <a:t>; </a:t>
          </a:r>
          <a:endParaRPr lang="ru-RU" sz="1600" dirty="0">
            <a:latin typeface="Times New Roman" panose="02020603050405020304" pitchFamily="18" charset="0"/>
            <a:cs typeface="Times New Roman" panose="02020603050405020304" pitchFamily="18" charset="0"/>
          </a:endParaRPr>
        </a:p>
      </dgm:t>
    </dgm:pt>
    <dgm:pt modelId="{0D1F4CE6-A954-4C37-9173-E3E330B752A5}" type="parTrans" cxnId="{49CFC8E3-759F-4AA9-B4B1-9A7AB46D1D6F}">
      <dgm:prSet/>
      <dgm:spPr/>
      <dgm:t>
        <a:bodyPr/>
        <a:lstStyle/>
        <a:p>
          <a:endParaRPr lang="ru-RU"/>
        </a:p>
      </dgm:t>
    </dgm:pt>
    <dgm:pt modelId="{F4180FAB-7301-4857-BA9E-1C0115342555}" type="sibTrans" cxnId="{49CFC8E3-759F-4AA9-B4B1-9A7AB46D1D6F}">
      <dgm:prSet/>
      <dgm:spPr/>
      <dgm:t>
        <a:bodyPr/>
        <a:lstStyle/>
        <a:p>
          <a:endParaRPr lang="ru-RU"/>
        </a:p>
      </dgm:t>
    </dgm:pt>
    <dgm:pt modelId="{C07CA7C0-B3FF-49BC-832F-E203EE6BBEB6}">
      <dgm:prSet custT="1"/>
      <dgm:spPr/>
      <dgm:t>
        <a:bodyPr/>
        <a:lstStyle/>
        <a:p>
          <a:pPr algn="just" rtl="0"/>
          <a:r>
            <a:rPr lang="ru-RU" sz="1600" dirty="0" err="1" smtClean="0"/>
            <a:t>ўз</a:t>
          </a:r>
          <a:r>
            <a:rPr lang="ru-RU" sz="1600" dirty="0" smtClean="0"/>
            <a:t> устав </a:t>
          </a:r>
          <a:r>
            <a:rPr lang="ru-RU" sz="1600" dirty="0" err="1" smtClean="0"/>
            <a:t>фондида</a:t>
          </a:r>
          <a:r>
            <a:rPr lang="ru-RU" sz="1600" dirty="0" smtClean="0"/>
            <a:t> (устав </a:t>
          </a:r>
          <a:r>
            <a:rPr lang="ru-RU" sz="1600" dirty="0" err="1" smtClean="0"/>
            <a:t>капиталида</a:t>
          </a:r>
          <a:r>
            <a:rPr lang="ru-RU" sz="1600" dirty="0" smtClean="0"/>
            <a:t>) </a:t>
          </a:r>
          <a:r>
            <a:rPr lang="ru-RU" sz="1600" dirty="0" err="1" smtClean="0"/>
            <a:t>ушбу</a:t>
          </a:r>
          <a:r>
            <a:rPr lang="ru-RU" sz="1600" dirty="0" smtClean="0"/>
            <a:t> </a:t>
          </a:r>
          <a:r>
            <a:rPr lang="ru-RU" sz="1600" dirty="0" err="1" smtClean="0"/>
            <a:t>модда</a:t>
          </a:r>
          <a:r>
            <a:rPr lang="ru-RU" sz="1600" dirty="0" smtClean="0"/>
            <a:t> </a:t>
          </a:r>
          <a:r>
            <a:rPr lang="ru-RU" sz="1600" dirty="0" err="1" smtClean="0"/>
            <a:t>учинчи</a:t>
          </a:r>
          <a:r>
            <a:rPr lang="ru-RU" sz="1600" dirty="0" smtClean="0"/>
            <a:t> </a:t>
          </a:r>
          <a:r>
            <a:rPr lang="ru-RU" sz="1600" dirty="0" err="1" smtClean="0"/>
            <a:t>қисмининг</a:t>
          </a:r>
          <a:r>
            <a:rPr lang="ru-RU" sz="1600" dirty="0" smtClean="0"/>
            <a:t> </a:t>
          </a:r>
          <a:r>
            <a:rPr lang="ru-RU" sz="1600" dirty="0" err="1" smtClean="0"/>
            <a:t>иккинчи</a:t>
          </a:r>
          <a:r>
            <a:rPr lang="ru-RU" sz="1600" dirty="0" smtClean="0"/>
            <a:t> </a:t>
          </a:r>
          <a:r>
            <a:rPr lang="ru-RU" sz="1600" dirty="0" err="1" smtClean="0"/>
            <a:t>хатбошисида</a:t>
          </a:r>
          <a:r>
            <a:rPr lang="ru-RU" sz="1600" dirty="0" smtClean="0"/>
            <a:t> </a:t>
          </a:r>
          <a:r>
            <a:rPr lang="ru-RU" sz="1600" dirty="0" err="1" smtClean="0"/>
            <a:t>кўрсатилган</a:t>
          </a:r>
          <a:r>
            <a:rPr lang="ru-RU" sz="1600" dirty="0" smtClean="0"/>
            <a:t> </a:t>
          </a:r>
          <a:r>
            <a:rPr lang="ru-RU" sz="1600" dirty="0" err="1" smtClean="0"/>
            <a:t>ташкилотларнинг</a:t>
          </a:r>
          <a:r>
            <a:rPr lang="ru-RU" sz="1600" dirty="0" smtClean="0"/>
            <a:t> </a:t>
          </a:r>
          <a:r>
            <a:rPr lang="ru-RU" sz="1600" dirty="0" err="1" smtClean="0"/>
            <a:t>улуши</a:t>
          </a:r>
          <a:r>
            <a:rPr lang="ru-RU" sz="1600" dirty="0" smtClean="0"/>
            <a:t> </a:t>
          </a:r>
          <a:r>
            <a:rPr lang="ru-RU" sz="1600" dirty="0" err="1" smtClean="0"/>
            <a:t>жами</a:t>
          </a:r>
          <a:r>
            <a:rPr lang="ru-RU" sz="1600" dirty="0" smtClean="0"/>
            <a:t> 50 </a:t>
          </a:r>
          <a:r>
            <a:rPr lang="ru-RU" sz="1600" dirty="0" err="1" smtClean="0"/>
            <a:t>фоиз</a:t>
          </a:r>
          <a:r>
            <a:rPr lang="ru-RU" sz="1600" dirty="0" smtClean="0"/>
            <a:t> </a:t>
          </a:r>
          <a:r>
            <a:rPr lang="ru-RU" sz="1600" dirty="0" err="1" smtClean="0"/>
            <a:t>миқдорда</a:t>
          </a:r>
          <a:r>
            <a:rPr lang="ru-RU" sz="1600" dirty="0" smtClean="0"/>
            <a:t> </a:t>
          </a:r>
          <a:r>
            <a:rPr lang="ru-RU" sz="1600" dirty="0" err="1" smtClean="0"/>
            <a:t>ва</a:t>
          </a:r>
          <a:r>
            <a:rPr lang="ru-RU" sz="1600" dirty="0" smtClean="0"/>
            <a:t> </a:t>
          </a:r>
          <a:r>
            <a:rPr lang="ru-RU" sz="1600" dirty="0" err="1" smtClean="0"/>
            <a:t>ундан</a:t>
          </a:r>
          <a:r>
            <a:rPr lang="ru-RU" sz="1600" dirty="0" smtClean="0"/>
            <a:t> </a:t>
          </a:r>
          <a:r>
            <a:rPr lang="ru-RU" sz="1600" dirty="0" err="1" smtClean="0"/>
            <a:t>ортиқ</a:t>
          </a:r>
          <a:r>
            <a:rPr lang="ru-RU" sz="1600" dirty="0" smtClean="0"/>
            <a:t> </a:t>
          </a:r>
          <a:r>
            <a:rPr lang="ru-RU" sz="1600" dirty="0" err="1" smtClean="0"/>
            <a:t>бўлган</a:t>
          </a:r>
          <a:r>
            <a:rPr lang="ru-RU" sz="1600" dirty="0" smtClean="0"/>
            <a:t> </a:t>
          </a:r>
          <a:r>
            <a:rPr lang="ru-RU" sz="1600" dirty="0" err="1" smtClean="0"/>
            <a:t>юридик</a:t>
          </a:r>
          <a:r>
            <a:rPr lang="ru-RU" sz="1600" dirty="0" smtClean="0"/>
            <a:t> </a:t>
          </a:r>
          <a:r>
            <a:rPr lang="ru-RU" sz="1600" dirty="0" err="1" smtClean="0"/>
            <a:t>шахсларга</a:t>
          </a:r>
          <a:r>
            <a:rPr lang="ru-RU" sz="1600" dirty="0" smtClean="0"/>
            <a:t> </a:t>
          </a:r>
          <a:r>
            <a:rPr lang="ru-RU" sz="1600" dirty="0" err="1" smtClean="0"/>
            <a:t>нисбатан</a:t>
          </a:r>
          <a:r>
            <a:rPr lang="ru-RU" sz="1600" dirty="0" smtClean="0"/>
            <a:t> </a:t>
          </a:r>
          <a:r>
            <a:rPr lang="ru-RU" sz="1600" dirty="0" err="1" smtClean="0"/>
            <a:t>давлат</a:t>
          </a:r>
          <a:r>
            <a:rPr lang="ru-RU" sz="1600" dirty="0" smtClean="0"/>
            <a:t> </a:t>
          </a:r>
          <a:r>
            <a:rPr lang="ru-RU" sz="1600" dirty="0" err="1" smtClean="0"/>
            <a:t>харидлари</a:t>
          </a:r>
          <a:r>
            <a:rPr lang="ru-RU" sz="1600" dirty="0" smtClean="0"/>
            <a:t> </a:t>
          </a:r>
          <a:r>
            <a:rPr lang="ru-RU" sz="1600" dirty="0" err="1" smtClean="0"/>
            <a:t>соҳасида</a:t>
          </a:r>
          <a:r>
            <a:rPr lang="ru-RU" sz="1600" dirty="0" smtClean="0"/>
            <a:t> </a:t>
          </a:r>
          <a:r>
            <a:rPr lang="ru-RU" sz="1600" dirty="0" err="1" smtClean="0"/>
            <a:t>амалга</a:t>
          </a:r>
          <a:r>
            <a:rPr lang="ru-RU" sz="1600" dirty="0" smtClean="0"/>
            <a:t> </a:t>
          </a:r>
          <a:r>
            <a:rPr lang="ru-RU" sz="1600" dirty="0" err="1" smtClean="0"/>
            <a:t>ошириладиган</a:t>
          </a:r>
          <a:r>
            <a:rPr lang="ru-RU" sz="1600" dirty="0" smtClean="0"/>
            <a:t> </a:t>
          </a:r>
          <a:r>
            <a:rPr lang="ru-RU" sz="1600" dirty="0" err="1" smtClean="0"/>
            <a:t>муносабатларга</a:t>
          </a:r>
          <a:r>
            <a:rPr lang="ru-RU" sz="1600" dirty="0" smtClean="0"/>
            <a:t> </a:t>
          </a:r>
          <a:r>
            <a:rPr lang="ru-RU" sz="1600" dirty="0" err="1" smtClean="0"/>
            <a:t>татбиқ</a:t>
          </a:r>
          <a:r>
            <a:rPr lang="ru-RU" sz="1600" dirty="0" smtClean="0"/>
            <a:t> </a:t>
          </a:r>
          <a:r>
            <a:rPr lang="ru-RU" sz="1600" dirty="0" err="1" smtClean="0"/>
            <a:t>этилади</a:t>
          </a:r>
          <a:r>
            <a:rPr lang="ru-RU" sz="1600" dirty="0" smtClean="0"/>
            <a:t>.</a:t>
          </a:r>
          <a:endParaRPr lang="ru-RU" sz="1600" dirty="0">
            <a:latin typeface="Times New Roman" panose="02020603050405020304" pitchFamily="18" charset="0"/>
            <a:cs typeface="Times New Roman" panose="02020603050405020304" pitchFamily="18" charset="0"/>
          </a:endParaRPr>
        </a:p>
      </dgm:t>
    </dgm:pt>
    <dgm:pt modelId="{914CF910-EBC0-4D8B-AD7E-4896765735A0}" type="parTrans" cxnId="{6FDC5F22-F429-4DAE-BA52-F4DC7C392AAE}">
      <dgm:prSet/>
      <dgm:spPr/>
      <dgm:t>
        <a:bodyPr/>
        <a:lstStyle/>
        <a:p>
          <a:endParaRPr lang="ru-RU"/>
        </a:p>
      </dgm:t>
    </dgm:pt>
    <dgm:pt modelId="{89CA93CD-13ED-48AF-8234-C57A94C61E38}" type="sibTrans" cxnId="{6FDC5F22-F429-4DAE-BA52-F4DC7C392AAE}">
      <dgm:prSet/>
      <dgm:spPr/>
      <dgm:t>
        <a:bodyPr/>
        <a:lstStyle/>
        <a:p>
          <a:endParaRPr lang="ru-RU"/>
        </a:p>
      </dgm:t>
    </dgm:pt>
    <dgm:pt modelId="{14166131-0A55-4DE6-803D-FA6DE26ADA94}" type="pres">
      <dgm:prSet presAssocID="{D8013912-1F6F-4E64-B6FB-A7F847C46030}" presName="vert0" presStyleCnt="0">
        <dgm:presLayoutVars>
          <dgm:dir/>
          <dgm:animOne val="branch"/>
          <dgm:animLvl val="lvl"/>
        </dgm:presLayoutVars>
      </dgm:prSet>
      <dgm:spPr/>
      <dgm:t>
        <a:bodyPr/>
        <a:lstStyle/>
        <a:p>
          <a:endParaRPr lang="ru-RU"/>
        </a:p>
      </dgm:t>
    </dgm:pt>
    <dgm:pt modelId="{4B55C8CD-0A71-4074-AF2C-0576E234FE07}" type="pres">
      <dgm:prSet presAssocID="{D2E82643-417C-4008-8F4F-6D1069082B79}" presName="thickLine" presStyleLbl="alignNode1" presStyleIdx="0" presStyleCnt="3"/>
      <dgm:spPr/>
    </dgm:pt>
    <dgm:pt modelId="{925AAEFB-9A4D-42B4-9BDB-025B9F15A624}" type="pres">
      <dgm:prSet presAssocID="{D2E82643-417C-4008-8F4F-6D1069082B79}" presName="horz1" presStyleCnt="0"/>
      <dgm:spPr/>
    </dgm:pt>
    <dgm:pt modelId="{18E4902A-C9BD-4316-A457-4C7EC670EA16}" type="pres">
      <dgm:prSet presAssocID="{D2E82643-417C-4008-8F4F-6D1069082B79}" presName="tx1" presStyleLbl="revTx" presStyleIdx="0" presStyleCnt="7"/>
      <dgm:spPr/>
      <dgm:t>
        <a:bodyPr/>
        <a:lstStyle/>
        <a:p>
          <a:endParaRPr lang="ru-RU"/>
        </a:p>
      </dgm:t>
    </dgm:pt>
    <dgm:pt modelId="{D95475A7-E90B-4E7F-BF76-D79CDEEAEEB0}" type="pres">
      <dgm:prSet presAssocID="{D2E82643-417C-4008-8F4F-6D1069082B79}" presName="vert1" presStyleCnt="0"/>
      <dgm:spPr/>
    </dgm:pt>
    <dgm:pt modelId="{DC3D776B-A51E-4FE2-A3A0-AC8DB01D297F}" type="pres">
      <dgm:prSet presAssocID="{0B134177-AED7-4B85-A911-31B7CEB720C2}" presName="vertSpace2a" presStyleCnt="0"/>
      <dgm:spPr/>
    </dgm:pt>
    <dgm:pt modelId="{7BB13828-60F0-4C51-943B-618A63E04364}" type="pres">
      <dgm:prSet presAssocID="{0B134177-AED7-4B85-A911-31B7CEB720C2}" presName="horz2" presStyleCnt="0"/>
      <dgm:spPr/>
    </dgm:pt>
    <dgm:pt modelId="{EDEFBBD4-7625-41B2-ACBF-11CDAA59E1D9}" type="pres">
      <dgm:prSet presAssocID="{0B134177-AED7-4B85-A911-31B7CEB720C2}" presName="horzSpace2" presStyleCnt="0"/>
      <dgm:spPr/>
    </dgm:pt>
    <dgm:pt modelId="{5FF04328-F73C-4DE4-87CF-80BFD912E6E3}" type="pres">
      <dgm:prSet presAssocID="{0B134177-AED7-4B85-A911-31B7CEB720C2}" presName="tx2" presStyleLbl="revTx" presStyleIdx="1" presStyleCnt="7"/>
      <dgm:spPr/>
      <dgm:t>
        <a:bodyPr/>
        <a:lstStyle/>
        <a:p>
          <a:endParaRPr lang="ru-RU"/>
        </a:p>
      </dgm:t>
    </dgm:pt>
    <dgm:pt modelId="{03B3FBB0-2C2C-469F-BF44-7BF037E21DD7}" type="pres">
      <dgm:prSet presAssocID="{0B134177-AED7-4B85-A911-31B7CEB720C2}" presName="vert2" presStyleCnt="0"/>
      <dgm:spPr/>
    </dgm:pt>
    <dgm:pt modelId="{7C51AC50-5B22-468C-95A4-383D0215439B}" type="pres">
      <dgm:prSet presAssocID="{0B134177-AED7-4B85-A911-31B7CEB720C2}" presName="thinLine2b" presStyleLbl="callout" presStyleIdx="0" presStyleCnt="4"/>
      <dgm:spPr/>
    </dgm:pt>
    <dgm:pt modelId="{96E47A47-08CE-4F42-9174-BBB45D3E3758}" type="pres">
      <dgm:prSet presAssocID="{0B134177-AED7-4B85-A911-31B7CEB720C2}" presName="vertSpace2b" presStyleCnt="0"/>
      <dgm:spPr/>
    </dgm:pt>
    <dgm:pt modelId="{2EFE59A4-6740-4788-84B1-A3FFE84294AB}" type="pres">
      <dgm:prSet presAssocID="{4107AB03-01F3-4D9A-87BB-390A84C9DC23}" presName="thickLine" presStyleLbl="alignNode1" presStyleIdx="1" presStyleCnt="3"/>
      <dgm:spPr/>
    </dgm:pt>
    <dgm:pt modelId="{92278169-9D37-4529-8283-7B26D51333E9}" type="pres">
      <dgm:prSet presAssocID="{4107AB03-01F3-4D9A-87BB-390A84C9DC23}" presName="horz1" presStyleCnt="0"/>
      <dgm:spPr/>
    </dgm:pt>
    <dgm:pt modelId="{537AF0B5-F580-4B7A-B24F-8921BD6C5A1E}" type="pres">
      <dgm:prSet presAssocID="{4107AB03-01F3-4D9A-87BB-390A84C9DC23}" presName="tx1" presStyleLbl="revTx" presStyleIdx="2" presStyleCnt="7"/>
      <dgm:spPr/>
      <dgm:t>
        <a:bodyPr/>
        <a:lstStyle/>
        <a:p>
          <a:endParaRPr lang="ru-RU"/>
        </a:p>
      </dgm:t>
    </dgm:pt>
    <dgm:pt modelId="{4AA7BAC1-263E-4A34-AF55-EE266F932F58}" type="pres">
      <dgm:prSet presAssocID="{4107AB03-01F3-4D9A-87BB-390A84C9DC23}" presName="vert1" presStyleCnt="0"/>
      <dgm:spPr/>
    </dgm:pt>
    <dgm:pt modelId="{10B6D5D7-21EB-4551-8AC4-8B2B6E68AE8E}" type="pres">
      <dgm:prSet presAssocID="{D1106067-FDD8-408D-93ED-0682C8A79E08}" presName="vertSpace2a" presStyleCnt="0"/>
      <dgm:spPr/>
    </dgm:pt>
    <dgm:pt modelId="{05B404FE-D5BB-4F92-80B2-4386940CF01D}" type="pres">
      <dgm:prSet presAssocID="{D1106067-FDD8-408D-93ED-0682C8A79E08}" presName="horz2" presStyleCnt="0"/>
      <dgm:spPr/>
    </dgm:pt>
    <dgm:pt modelId="{CA067FCC-07D7-4672-94BB-1DB85CC4D6D6}" type="pres">
      <dgm:prSet presAssocID="{D1106067-FDD8-408D-93ED-0682C8A79E08}" presName="horzSpace2" presStyleCnt="0"/>
      <dgm:spPr/>
    </dgm:pt>
    <dgm:pt modelId="{6A24BC20-4F55-49C7-8114-E2A76473A560}" type="pres">
      <dgm:prSet presAssocID="{D1106067-FDD8-408D-93ED-0682C8A79E08}" presName="tx2" presStyleLbl="revTx" presStyleIdx="3" presStyleCnt="7"/>
      <dgm:spPr/>
      <dgm:t>
        <a:bodyPr/>
        <a:lstStyle/>
        <a:p>
          <a:endParaRPr lang="ru-RU"/>
        </a:p>
      </dgm:t>
    </dgm:pt>
    <dgm:pt modelId="{1462F571-4A82-4113-A2F9-F0AAFCDAAAA1}" type="pres">
      <dgm:prSet presAssocID="{D1106067-FDD8-408D-93ED-0682C8A79E08}" presName="vert2" presStyleCnt="0"/>
      <dgm:spPr/>
    </dgm:pt>
    <dgm:pt modelId="{330929BA-9763-40D3-AE36-01F4A917565D}" type="pres">
      <dgm:prSet presAssocID="{D1106067-FDD8-408D-93ED-0682C8A79E08}" presName="thinLine2b" presStyleLbl="callout" presStyleIdx="1" presStyleCnt="4"/>
      <dgm:spPr/>
    </dgm:pt>
    <dgm:pt modelId="{716229FD-7B7B-442F-BF35-1B64A2C62951}" type="pres">
      <dgm:prSet presAssocID="{D1106067-FDD8-408D-93ED-0682C8A79E08}" presName="vertSpace2b" presStyleCnt="0"/>
      <dgm:spPr/>
    </dgm:pt>
    <dgm:pt modelId="{1163C790-393C-4B2E-8F8C-9087DE7D4DFE}" type="pres">
      <dgm:prSet presAssocID="{9AF58C7B-A501-4D1A-BB9B-A2E55B320766}" presName="thickLine" presStyleLbl="alignNode1" presStyleIdx="2" presStyleCnt="3"/>
      <dgm:spPr/>
    </dgm:pt>
    <dgm:pt modelId="{641E42FD-5352-45AA-AA2B-512F51938F18}" type="pres">
      <dgm:prSet presAssocID="{9AF58C7B-A501-4D1A-BB9B-A2E55B320766}" presName="horz1" presStyleCnt="0"/>
      <dgm:spPr/>
    </dgm:pt>
    <dgm:pt modelId="{B459D2F9-1E1E-41A0-A255-9BDDB9FC5525}" type="pres">
      <dgm:prSet presAssocID="{9AF58C7B-A501-4D1A-BB9B-A2E55B320766}" presName="tx1" presStyleLbl="revTx" presStyleIdx="4" presStyleCnt="7"/>
      <dgm:spPr/>
      <dgm:t>
        <a:bodyPr/>
        <a:lstStyle/>
        <a:p>
          <a:endParaRPr lang="ru-RU"/>
        </a:p>
      </dgm:t>
    </dgm:pt>
    <dgm:pt modelId="{BB0CA481-078C-4741-BBDF-E06E22813051}" type="pres">
      <dgm:prSet presAssocID="{9AF58C7B-A501-4D1A-BB9B-A2E55B320766}" presName="vert1" presStyleCnt="0"/>
      <dgm:spPr/>
    </dgm:pt>
    <dgm:pt modelId="{2A2D0E7F-D646-47ED-8B5A-206F83EAD9C5}" type="pres">
      <dgm:prSet presAssocID="{14878767-C65F-451A-AFFE-C7B4D454B629}" presName="vertSpace2a" presStyleCnt="0"/>
      <dgm:spPr/>
    </dgm:pt>
    <dgm:pt modelId="{F02B4AF8-640D-4C8F-91BC-22D7E119C709}" type="pres">
      <dgm:prSet presAssocID="{14878767-C65F-451A-AFFE-C7B4D454B629}" presName="horz2" presStyleCnt="0"/>
      <dgm:spPr/>
    </dgm:pt>
    <dgm:pt modelId="{40AE3A20-24EE-42BF-A7FD-3DE8E07BF214}" type="pres">
      <dgm:prSet presAssocID="{14878767-C65F-451A-AFFE-C7B4D454B629}" presName="horzSpace2" presStyleCnt="0"/>
      <dgm:spPr/>
    </dgm:pt>
    <dgm:pt modelId="{6F386807-ADC5-41F6-A92D-BDC68D7B6FB3}" type="pres">
      <dgm:prSet presAssocID="{14878767-C65F-451A-AFFE-C7B4D454B629}" presName="tx2" presStyleLbl="revTx" presStyleIdx="5" presStyleCnt="7" custLinFactNeighborY="-13395"/>
      <dgm:spPr/>
      <dgm:t>
        <a:bodyPr/>
        <a:lstStyle/>
        <a:p>
          <a:endParaRPr lang="ru-RU"/>
        </a:p>
      </dgm:t>
    </dgm:pt>
    <dgm:pt modelId="{7AD37B53-67E8-4E14-B900-AC44EC9E2E22}" type="pres">
      <dgm:prSet presAssocID="{14878767-C65F-451A-AFFE-C7B4D454B629}" presName="vert2" presStyleCnt="0"/>
      <dgm:spPr/>
    </dgm:pt>
    <dgm:pt modelId="{0481A298-7EBF-4F7E-992C-423479E8D132}" type="pres">
      <dgm:prSet presAssocID="{14878767-C65F-451A-AFFE-C7B4D454B629}" presName="thinLine2b" presStyleLbl="callout" presStyleIdx="2" presStyleCnt="4"/>
      <dgm:spPr/>
    </dgm:pt>
    <dgm:pt modelId="{D7650AE1-85C9-462C-8DAD-C058BDAA07F4}" type="pres">
      <dgm:prSet presAssocID="{14878767-C65F-451A-AFFE-C7B4D454B629}" presName="vertSpace2b" presStyleCnt="0"/>
      <dgm:spPr/>
    </dgm:pt>
    <dgm:pt modelId="{1B53C192-E978-46AE-91DD-B62C528318A5}" type="pres">
      <dgm:prSet presAssocID="{C07CA7C0-B3FF-49BC-832F-E203EE6BBEB6}" presName="horz2" presStyleCnt="0"/>
      <dgm:spPr/>
    </dgm:pt>
    <dgm:pt modelId="{490C9F56-B1DB-40CB-82B5-B0D72F8886C4}" type="pres">
      <dgm:prSet presAssocID="{C07CA7C0-B3FF-49BC-832F-E203EE6BBEB6}" presName="horzSpace2" presStyleCnt="0"/>
      <dgm:spPr/>
    </dgm:pt>
    <dgm:pt modelId="{B87C6DDF-0A22-48A5-AFF8-6081F345559D}" type="pres">
      <dgm:prSet presAssocID="{C07CA7C0-B3FF-49BC-832F-E203EE6BBEB6}" presName="tx2" presStyleLbl="revTx" presStyleIdx="6" presStyleCnt="7" custScaleY="191662" custLinFactNeighborY="-6690"/>
      <dgm:spPr/>
      <dgm:t>
        <a:bodyPr/>
        <a:lstStyle/>
        <a:p>
          <a:endParaRPr lang="ru-RU"/>
        </a:p>
      </dgm:t>
    </dgm:pt>
    <dgm:pt modelId="{16285DBC-C310-4249-8B26-EEFA00F39BFF}" type="pres">
      <dgm:prSet presAssocID="{C07CA7C0-B3FF-49BC-832F-E203EE6BBEB6}" presName="vert2" presStyleCnt="0"/>
      <dgm:spPr/>
    </dgm:pt>
    <dgm:pt modelId="{7E64FBCF-0DE2-49DA-955F-043BD9E3C732}" type="pres">
      <dgm:prSet presAssocID="{C07CA7C0-B3FF-49BC-832F-E203EE6BBEB6}" presName="thinLine2b" presStyleLbl="callout" presStyleIdx="3" presStyleCnt="4"/>
      <dgm:spPr/>
    </dgm:pt>
    <dgm:pt modelId="{F4947075-7FCF-43C6-9DBB-10E7F4B3A4CB}" type="pres">
      <dgm:prSet presAssocID="{C07CA7C0-B3FF-49BC-832F-E203EE6BBEB6}" presName="vertSpace2b" presStyleCnt="0"/>
      <dgm:spPr/>
    </dgm:pt>
  </dgm:ptLst>
  <dgm:cxnLst>
    <dgm:cxn modelId="{0A2D34F9-7F0F-494F-98E5-C5CEB815F01E}" type="presOf" srcId="{D1106067-FDD8-408D-93ED-0682C8A79E08}" destId="{6A24BC20-4F55-49C7-8114-E2A76473A560}" srcOrd="0" destOrd="0" presId="urn:microsoft.com/office/officeart/2008/layout/LinedList"/>
    <dgm:cxn modelId="{F8BED9E3-6E1D-435D-8D05-1CC2EB768965}" srcId="{4107AB03-01F3-4D9A-87BB-390A84C9DC23}" destId="{D1106067-FDD8-408D-93ED-0682C8A79E08}" srcOrd="0" destOrd="0" parTransId="{EC99A851-AF92-464E-9C70-3A33DC6018A8}" sibTransId="{EAEC3D13-6CBE-4CBE-852E-2ECD461F26C8}"/>
    <dgm:cxn modelId="{36088DAE-C7BF-4E3C-A110-787E1626E6E1}" type="presOf" srcId="{0B134177-AED7-4B85-A911-31B7CEB720C2}" destId="{5FF04328-F73C-4DE4-87CF-80BFD912E6E3}" srcOrd="0" destOrd="0" presId="urn:microsoft.com/office/officeart/2008/layout/LinedList"/>
    <dgm:cxn modelId="{C824204D-9F50-4131-9BCC-75CC28DF9C1B}" type="presOf" srcId="{D8013912-1F6F-4E64-B6FB-A7F847C46030}" destId="{14166131-0A55-4DE6-803D-FA6DE26ADA94}" srcOrd="0" destOrd="0" presId="urn:microsoft.com/office/officeart/2008/layout/LinedList"/>
    <dgm:cxn modelId="{8A4BA528-5E44-481E-8B3A-CB2C0AD04178}" type="presOf" srcId="{C07CA7C0-B3FF-49BC-832F-E203EE6BBEB6}" destId="{B87C6DDF-0A22-48A5-AFF8-6081F345559D}" srcOrd="0" destOrd="0" presId="urn:microsoft.com/office/officeart/2008/layout/LinedList"/>
    <dgm:cxn modelId="{0CCDEC90-D522-4A17-A08A-B7FD6BC84513}" srcId="{D8013912-1F6F-4E64-B6FB-A7F847C46030}" destId="{9AF58C7B-A501-4D1A-BB9B-A2E55B320766}" srcOrd="2" destOrd="0" parTransId="{748B6447-D738-4A62-995C-EA8AB8E71322}" sibTransId="{BA1CF812-AF4E-4F36-B3A9-E83DF616D372}"/>
    <dgm:cxn modelId="{1DC67DC0-AA9F-42EF-85E1-67D123A15C71}" type="presOf" srcId="{4107AB03-01F3-4D9A-87BB-390A84C9DC23}" destId="{537AF0B5-F580-4B7A-B24F-8921BD6C5A1E}" srcOrd="0" destOrd="0" presId="urn:microsoft.com/office/officeart/2008/layout/LinedList"/>
    <dgm:cxn modelId="{BEA94327-9175-4C9C-9D82-44FC592A7F5C}" type="presOf" srcId="{9AF58C7B-A501-4D1A-BB9B-A2E55B320766}" destId="{B459D2F9-1E1E-41A0-A255-9BDDB9FC5525}" srcOrd="0" destOrd="0" presId="urn:microsoft.com/office/officeart/2008/layout/LinedList"/>
    <dgm:cxn modelId="{C586F143-04D3-49E4-8A81-F03D1F5E8316}" srcId="{D2E82643-417C-4008-8F4F-6D1069082B79}" destId="{0B134177-AED7-4B85-A911-31B7CEB720C2}" srcOrd="0" destOrd="0" parTransId="{67E264B5-4ADF-4323-88AE-AC96FC950CC2}" sibTransId="{B24D772E-CFF4-4E0C-B243-049C796E010F}"/>
    <dgm:cxn modelId="{46777495-CDB4-4D7B-BE31-4CAD85DAB98F}" type="presOf" srcId="{D2E82643-417C-4008-8F4F-6D1069082B79}" destId="{18E4902A-C9BD-4316-A457-4C7EC670EA16}" srcOrd="0" destOrd="0" presId="urn:microsoft.com/office/officeart/2008/layout/LinedList"/>
    <dgm:cxn modelId="{49CFC8E3-759F-4AA9-B4B1-9A7AB46D1D6F}" srcId="{9AF58C7B-A501-4D1A-BB9B-A2E55B320766}" destId="{14878767-C65F-451A-AFFE-C7B4D454B629}" srcOrd="0" destOrd="0" parTransId="{0D1F4CE6-A954-4C37-9173-E3E330B752A5}" sibTransId="{F4180FAB-7301-4857-BA9E-1C0115342555}"/>
    <dgm:cxn modelId="{511E91B2-F815-4C21-93CB-E33CE8C89542}" srcId="{D8013912-1F6F-4E64-B6FB-A7F847C46030}" destId="{D2E82643-417C-4008-8F4F-6D1069082B79}" srcOrd="0" destOrd="0" parTransId="{4358479F-BF9E-4148-A208-1B2A2CE0DF0E}" sibTransId="{36ED6E5D-337A-4AB7-8764-D7B473E13354}"/>
    <dgm:cxn modelId="{E41DCBED-42CB-46AD-820F-AC47B40CC556}" srcId="{D8013912-1F6F-4E64-B6FB-A7F847C46030}" destId="{4107AB03-01F3-4D9A-87BB-390A84C9DC23}" srcOrd="1" destOrd="0" parTransId="{94D0ABB3-9A4A-4E8F-AB85-5FE2AB440330}" sibTransId="{C98D732A-9CEC-4234-A687-03C9DE9F1DB4}"/>
    <dgm:cxn modelId="{3B4BFBAD-3F8B-4996-9ADA-52FEE3F9CC45}" type="presOf" srcId="{14878767-C65F-451A-AFFE-C7B4D454B629}" destId="{6F386807-ADC5-41F6-A92D-BDC68D7B6FB3}" srcOrd="0" destOrd="0" presId="urn:microsoft.com/office/officeart/2008/layout/LinedList"/>
    <dgm:cxn modelId="{6FDC5F22-F429-4DAE-BA52-F4DC7C392AAE}" srcId="{9AF58C7B-A501-4D1A-BB9B-A2E55B320766}" destId="{C07CA7C0-B3FF-49BC-832F-E203EE6BBEB6}" srcOrd="1" destOrd="0" parTransId="{914CF910-EBC0-4D8B-AD7E-4896765735A0}" sibTransId="{89CA93CD-13ED-48AF-8234-C57A94C61E38}"/>
    <dgm:cxn modelId="{563DB42D-A5E7-465A-B742-BE15EC71587E}" type="presParOf" srcId="{14166131-0A55-4DE6-803D-FA6DE26ADA94}" destId="{4B55C8CD-0A71-4074-AF2C-0576E234FE07}" srcOrd="0" destOrd="0" presId="urn:microsoft.com/office/officeart/2008/layout/LinedList"/>
    <dgm:cxn modelId="{98C41871-E0B3-4DC2-B6B2-3A3F34143013}" type="presParOf" srcId="{14166131-0A55-4DE6-803D-FA6DE26ADA94}" destId="{925AAEFB-9A4D-42B4-9BDB-025B9F15A624}" srcOrd="1" destOrd="0" presId="urn:microsoft.com/office/officeart/2008/layout/LinedList"/>
    <dgm:cxn modelId="{8D3E9D80-6D48-49E4-BD3B-9FC81347FB2E}" type="presParOf" srcId="{925AAEFB-9A4D-42B4-9BDB-025B9F15A624}" destId="{18E4902A-C9BD-4316-A457-4C7EC670EA16}" srcOrd="0" destOrd="0" presId="urn:microsoft.com/office/officeart/2008/layout/LinedList"/>
    <dgm:cxn modelId="{A95A65E3-EB2A-4974-9855-1341919185C8}" type="presParOf" srcId="{925AAEFB-9A4D-42B4-9BDB-025B9F15A624}" destId="{D95475A7-E90B-4E7F-BF76-D79CDEEAEEB0}" srcOrd="1" destOrd="0" presId="urn:microsoft.com/office/officeart/2008/layout/LinedList"/>
    <dgm:cxn modelId="{6D6B5DD3-BD6F-40D3-995A-D39C11F2659D}" type="presParOf" srcId="{D95475A7-E90B-4E7F-BF76-D79CDEEAEEB0}" destId="{DC3D776B-A51E-4FE2-A3A0-AC8DB01D297F}" srcOrd="0" destOrd="0" presId="urn:microsoft.com/office/officeart/2008/layout/LinedList"/>
    <dgm:cxn modelId="{68EEDAFC-2E4B-468E-BD06-255BAAAED5FA}" type="presParOf" srcId="{D95475A7-E90B-4E7F-BF76-D79CDEEAEEB0}" destId="{7BB13828-60F0-4C51-943B-618A63E04364}" srcOrd="1" destOrd="0" presId="urn:microsoft.com/office/officeart/2008/layout/LinedList"/>
    <dgm:cxn modelId="{AFC09BE2-AE87-48A5-ACFA-AF723A6491A1}" type="presParOf" srcId="{7BB13828-60F0-4C51-943B-618A63E04364}" destId="{EDEFBBD4-7625-41B2-ACBF-11CDAA59E1D9}" srcOrd="0" destOrd="0" presId="urn:microsoft.com/office/officeart/2008/layout/LinedList"/>
    <dgm:cxn modelId="{BEA79D71-24EA-4B1E-80F0-1BF78C4DAEC8}" type="presParOf" srcId="{7BB13828-60F0-4C51-943B-618A63E04364}" destId="{5FF04328-F73C-4DE4-87CF-80BFD912E6E3}" srcOrd="1" destOrd="0" presId="urn:microsoft.com/office/officeart/2008/layout/LinedList"/>
    <dgm:cxn modelId="{423D3931-C359-47DA-A54C-FA1CCCCAF1F5}" type="presParOf" srcId="{7BB13828-60F0-4C51-943B-618A63E04364}" destId="{03B3FBB0-2C2C-469F-BF44-7BF037E21DD7}" srcOrd="2" destOrd="0" presId="urn:microsoft.com/office/officeart/2008/layout/LinedList"/>
    <dgm:cxn modelId="{6DBA0CD2-26A2-4C81-8B23-C2E59F1DA3D8}" type="presParOf" srcId="{D95475A7-E90B-4E7F-BF76-D79CDEEAEEB0}" destId="{7C51AC50-5B22-468C-95A4-383D0215439B}" srcOrd="2" destOrd="0" presId="urn:microsoft.com/office/officeart/2008/layout/LinedList"/>
    <dgm:cxn modelId="{B6A5B5EB-A6D1-4F9A-9FFF-DF59DADAAA46}" type="presParOf" srcId="{D95475A7-E90B-4E7F-BF76-D79CDEEAEEB0}" destId="{96E47A47-08CE-4F42-9174-BBB45D3E3758}" srcOrd="3" destOrd="0" presId="urn:microsoft.com/office/officeart/2008/layout/LinedList"/>
    <dgm:cxn modelId="{B56C9F0A-B076-475B-A886-40039C6C991D}" type="presParOf" srcId="{14166131-0A55-4DE6-803D-FA6DE26ADA94}" destId="{2EFE59A4-6740-4788-84B1-A3FFE84294AB}" srcOrd="2" destOrd="0" presId="urn:microsoft.com/office/officeart/2008/layout/LinedList"/>
    <dgm:cxn modelId="{30A50472-3738-460D-991B-D4F165318FC6}" type="presParOf" srcId="{14166131-0A55-4DE6-803D-FA6DE26ADA94}" destId="{92278169-9D37-4529-8283-7B26D51333E9}" srcOrd="3" destOrd="0" presId="urn:microsoft.com/office/officeart/2008/layout/LinedList"/>
    <dgm:cxn modelId="{B382D402-3A90-417B-9078-F9833B9C0864}" type="presParOf" srcId="{92278169-9D37-4529-8283-7B26D51333E9}" destId="{537AF0B5-F580-4B7A-B24F-8921BD6C5A1E}" srcOrd="0" destOrd="0" presId="urn:microsoft.com/office/officeart/2008/layout/LinedList"/>
    <dgm:cxn modelId="{AEFFDD75-EB61-4122-9FF3-38FA1144FE7D}" type="presParOf" srcId="{92278169-9D37-4529-8283-7B26D51333E9}" destId="{4AA7BAC1-263E-4A34-AF55-EE266F932F58}" srcOrd="1" destOrd="0" presId="urn:microsoft.com/office/officeart/2008/layout/LinedList"/>
    <dgm:cxn modelId="{F3516E3D-B11F-4898-8DA1-10829C460119}" type="presParOf" srcId="{4AA7BAC1-263E-4A34-AF55-EE266F932F58}" destId="{10B6D5D7-21EB-4551-8AC4-8B2B6E68AE8E}" srcOrd="0" destOrd="0" presId="urn:microsoft.com/office/officeart/2008/layout/LinedList"/>
    <dgm:cxn modelId="{1609DC70-A226-40B6-B716-5A4D8EABD1F5}" type="presParOf" srcId="{4AA7BAC1-263E-4A34-AF55-EE266F932F58}" destId="{05B404FE-D5BB-4F92-80B2-4386940CF01D}" srcOrd="1" destOrd="0" presId="urn:microsoft.com/office/officeart/2008/layout/LinedList"/>
    <dgm:cxn modelId="{EA3FF401-08A5-4690-BE15-E3CF7D5EECF8}" type="presParOf" srcId="{05B404FE-D5BB-4F92-80B2-4386940CF01D}" destId="{CA067FCC-07D7-4672-94BB-1DB85CC4D6D6}" srcOrd="0" destOrd="0" presId="urn:microsoft.com/office/officeart/2008/layout/LinedList"/>
    <dgm:cxn modelId="{8ACE4977-8EEA-422B-982C-A78841206309}" type="presParOf" srcId="{05B404FE-D5BB-4F92-80B2-4386940CF01D}" destId="{6A24BC20-4F55-49C7-8114-E2A76473A560}" srcOrd="1" destOrd="0" presId="urn:microsoft.com/office/officeart/2008/layout/LinedList"/>
    <dgm:cxn modelId="{AEC7ABA9-3811-4CBE-9F67-D78EE4450C41}" type="presParOf" srcId="{05B404FE-D5BB-4F92-80B2-4386940CF01D}" destId="{1462F571-4A82-4113-A2F9-F0AAFCDAAAA1}" srcOrd="2" destOrd="0" presId="urn:microsoft.com/office/officeart/2008/layout/LinedList"/>
    <dgm:cxn modelId="{7DC3E6BE-CF62-4CC6-B7BA-0A8B78689C6C}" type="presParOf" srcId="{4AA7BAC1-263E-4A34-AF55-EE266F932F58}" destId="{330929BA-9763-40D3-AE36-01F4A917565D}" srcOrd="2" destOrd="0" presId="urn:microsoft.com/office/officeart/2008/layout/LinedList"/>
    <dgm:cxn modelId="{365EAD7F-5DE6-4EC3-8A42-CEF09FE258EA}" type="presParOf" srcId="{4AA7BAC1-263E-4A34-AF55-EE266F932F58}" destId="{716229FD-7B7B-442F-BF35-1B64A2C62951}" srcOrd="3" destOrd="0" presId="urn:microsoft.com/office/officeart/2008/layout/LinedList"/>
    <dgm:cxn modelId="{DFD1C0CC-C86D-49D4-82DA-20070ED697AC}" type="presParOf" srcId="{14166131-0A55-4DE6-803D-FA6DE26ADA94}" destId="{1163C790-393C-4B2E-8F8C-9087DE7D4DFE}" srcOrd="4" destOrd="0" presId="urn:microsoft.com/office/officeart/2008/layout/LinedList"/>
    <dgm:cxn modelId="{6F901B6E-E45C-4C51-B626-CB8A7915B51C}" type="presParOf" srcId="{14166131-0A55-4DE6-803D-FA6DE26ADA94}" destId="{641E42FD-5352-45AA-AA2B-512F51938F18}" srcOrd="5" destOrd="0" presId="urn:microsoft.com/office/officeart/2008/layout/LinedList"/>
    <dgm:cxn modelId="{2A7BE2A6-B7CE-48A9-B272-03378B28656A}" type="presParOf" srcId="{641E42FD-5352-45AA-AA2B-512F51938F18}" destId="{B459D2F9-1E1E-41A0-A255-9BDDB9FC5525}" srcOrd="0" destOrd="0" presId="urn:microsoft.com/office/officeart/2008/layout/LinedList"/>
    <dgm:cxn modelId="{078E7229-50C3-4C0A-B435-C0EA8415A523}" type="presParOf" srcId="{641E42FD-5352-45AA-AA2B-512F51938F18}" destId="{BB0CA481-078C-4741-BBDF-E06E22813051}" srcOrd="1" destOrd="0" presId="urn:microsoft.com/office/officeart/2008/layout/LinedList"/>
    <dgm:cxn modelId="{6D937BB3-ACC3-414E-9BE1-FF126B4D357A}" type="presParOf" srcId="{BB0CA481-078C-4741-BBDF-E06E22813051}" destId="{2A2D0E7F-D646-47ED-8B5A-206F83EAD9C5}" srcOrd="0" destOrd="0" presId="urn:microsoft.com/office/officeart/2008/layout/LinedList"/>
    <dgm:cxn modelId="{31F27B0E-5F9A-4110-9FE1-58F73EF2AD7E}" type="presParOf" srcId="{BB0CA481-078C-4741-BBDF-E06E22813051}" destId="{F02B4AF8-640D-4C8F-91BC-22D7E119C709}" srcOrd="1" destOrd="0" presId="urn:microsoft.com/office/officeart/2008/layout/LinedList"/>
    <dgm:cxn modelId="{DDDA9DBD-CB65-4965-9FA8-8E9941877715}" type="presParOf" srcId="{F02B4AF8-640D-4C8F-91BC-22D7E119C709}" destId="{40AE3A20-24EE-42BF-A7FD-3DE8E07BF214}" srcOrd="0" destOrd="0" presId="urn:microsoft.com/office/officeart/2008/layout/LinedList"/>
    <dgm:cxn modelId="{9192AF37-B93E-4133-BAAD-59FD2D8A10D2}" type="presParOf" srcId="{F02B4AF8-640D-4C8F-91BC-22D7E119C709}" destId="{6F386807-ADC5-41F6-A92D-BDC68D7B6FB3}" srcOrd="1" destOrd="0" presId="urn:microsoft.com/office/officeart/2008/layout/LinedList"/>
    <dgm:cxn modelId="{5EA9819F-7E3D-493B-AC30-6C96A5A5E355}" type="presParOf" srcId="{F02B4AF8-640D-4C8F-91BC-22D7E119C709}" destId="{7AD37B53-67E8-4E14-B900-AC44EC9E2E22}" srcOrd="2" destOrd="0" presId="urn:microsoft.com/office/officeart/2008/layout/LinedList"/>
    <dgm:cxn modelId="{5A13EBE0-A5DF-4BC0-9829-E9BACA5D71A7}" type="presParOf" srcId="{BB0CA481-078C-4741-BBDF-E06E22813051}" destId="{0481A298-7EBF-4F7E-992C-423479E8D132}" srcOrd="2" destOrd="0" presId="urn:microsoft.com/office/officeart/2008/layout/LinedList"/>
    <dgm:cxn modelId="{6B616C6A-326F-4D0E-89F6-D8FA256F631B}" type="presParOf" srcId="{BB0CA481-078C-4741-BBDF-E06E22813051}" destId="{D7650AE1-85C9-462C-8DAD-C058BDAA07F4}" srcOrd="3" destOrd="0" presId="urn:microsoft.com/office/officeart/2008/layout/LinedList"/>
    <dgm:cxn modelId="{6AD3F412-BDB0-4F0F-99F0-C4E9E06BC4D9}" type="presParOf" srcId="{BB0CA481-078C-4741-BBDF-E06E22813051}" destId="{1B53C192-E978-46AE-91DD-B62C528318A5}" srcOrd="4" destOrd="0" presId="urn:microsoft.com/office/officeart/2008/layout/LinedList"/>
    <dgm:cxn modelId="{888B7177-C866-4780-8AB3-02FD18864252}" type="presParOf" srcId="{1B53C192-E978-46AE-91DD-B62C528318A5}" destId="{490C9F56-B1DB-40CB-82B5-B0D72F8886C4}" srcOrd="0" destOrd="0" presId="urn:microsoft.com/office/officeart/2008/layout/LinedList"/>
    <dgm:cxn modelId="{146310D9-2536-4833-A598-8D0C52992D7B}" type="presParOf" srcId="{1B53C192-E978-46AE-91DD-B62C528318A5}" destId="{B87C6DDF-0A22-48A5-AFF8-6081F345559D}" srcOrd="1" destOrd="0" presId="urn:microsoft.com/office/officeart/2008/layout/LinedList"/>
    <dgm:cxn modelId="{EF099D71-B7C9-42AD-BCDB-04C71DAB81D3}" type="presParOf" srcId="{1B53C192-E978-46AE-91DD-B62C528318A5}" destId="{16285DBC-C310-4249-8B26-EEFA00F39BFF}" srcOrd="2" destOrd="0" presId="urn:microsoft.com/office/officeart/2008/layout/LinedList"/>
    <dgm:cxn modelId="{895EA9E3-F256-452D-ABA7-75CB21849CAB}" type="presParOf" srcId="{BB0CA481-078C-4741-BBDF-E06E22813051}" destId="{7E64FBCF-0DE2-49DA-955F-043BD9E3C732}" srcOrd="5" destOrd="0" presId="urn:microsoft.com/office/officeart/2008/layout/LinedList"/>
    <dgm:cxn modelId="{611ECF4A-0C58-4D5D-8B7E-C77982023230}" type="presParOf" srcId="{BB0CA481-078C-4741-BBDF-E06E22813051}" destId="{F4947075-7FCF-43C6-9DBB-10E7F4B3A4CB}"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A33899-3C93-4BE7-BD3A-169AC72E9826}"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ru-RU"/>
        </a:p>
      </dgm:t>
    </dgm:pt>
    <dgm:pt modelId="{7D5F9B9C-A8F1-4867-820A-721FC00AF3FA}">
      <dgm:prSet phldrT="[Текст]" custT="1"/>
      <dgm:spPr>
        <a:solidFill>
          <a:srgbClr val="0070C0">
            <a:alpha val="90000"/>
          </a:srgbClr>
        </a:solidFill>
      </dgm:spPr>
      <dgm:t>
        <a:bodyPr/>
        <a:lstStyle/>
        <a:p>
          <a:r>
            <a:rPr lang="ru-RU" sz="9600" b="1" dirty="0">
              <a:solidFill>
                <a:schemeClr val="bg1"/>
              </a:solidFill>
              <a:latin typeface="Arial" panose="020B0604020202020204" pitchFamily="34" charset="0"/>
              <a:cs typeface="Arial" panose="020B0604020202020204" pitchFamily="34" charset="0"/>
            </a:rPr>
            <a:t>МАЗКУР ҚОНУН </a:t>
          </a:r>
        </a:p>
      </dgm:t>
    </dgm:pt>
    <dgm:pt modelId="{3C16595F-4ECC-4363-BBCC-7D39EEDE83C0}" type="parTrans" cxnId="{60474C39-1FE1-4980-A1C1-71F666EC8882}">
      <dgm:prSet/>
      <dgm:spPr/>
      <dgm:t>
        <a:bodyPr/>
        <a:lstStyle/>
        <a:p>
          <a:endParaRPr lang="ru-RU" sz="6000">
            <a:solidFill>
              <a:schemeClr val="tx1">
                <a:lumMod val="85000"/>
                <a:lumOff val="15000"/>
              </a:schemeClr>
            </a:solidFill>
            <a:latin typeface="Arial" panose="020B0604020202020204" pitchFamily="34" charset="0"/>
            <a:cs typeface="Arial" panose="020B0604020202020204" pitchFamily="34" charset="0"/>
          </a:endParaRPr>
        </a:p>
      </dgm:t>
    </dgm:pt>
    <dgm:pt modelId="{95D80FC2-B670-4C29-A1F5-517FF277B1F4}" type="sibTrans" cxnId="{60474C39-1FE1-4980-A1C1-71F666EC8882}">
      <dgm:prSet/>
      <dgm:spPr/>
      <dgm:t>
        <a:bodyPr/>
        <a:lstStyle/>
        <a:p>
          <a:endParaRPr lang="ru-RU" sz="6000">
            <a:solidFill>
              <a:schemeClr val="tx1">
                <a:lumMod val="85000"/>
                <a:lumOff val="15000"/>
              </a:schemeClr>
            </a:solidFill>
            <a:latin typeface="Arial" panose="020B0604020202020204" pitchFamily="34" charset="0"/>
            <a:cs typeface="Arial" panose="020B0604020202020204" pitchFamily="34" charset="0"/>
          </a:endParaRPr>
        </a:p>
      </dgm:t>
    </dgm:pt>
    <dgm:pt modelId="{607C1235-C247-4175-B4F8-E6FC216A53A2}">
      <dgm:prSet phldrT="[Текст]" custT="1"/>
      <dgm:spPr/>
      <dgm:t>
        <a:bodyPr/>
        <a:lstStyle/>
        <a:p>
          <a:endParaRPr lang="ru-RU" sz="6000" b="1" dirty="0">
            <a:solidFill>
              <a:schemeClr val="tx1">
                <a:lumMod val="85000"/>
                <a:lumOff val="15000"/>
              </a:schemeClr>
            </a:solidFill>
            <a:latin typeface="Arial" panose="020B0604020202020204" pitchFamily="34" charset="0"/>
            <a:cs typeface="Arial" panose="020B0604020202020204" pitchFamily="34" charset="0"/>
          </a:endParaRPr>
        </a:p>
      </dgm:t>
    </dgm:pt>
    <dgm:pt modelId="{35F8F816-D6BE-44D6-9E8F-40537750A652}" type="parTrans" cxnId="{887A5AF3-039D-4B41-BDA8-C191AAA5D102}">
      <dgm:prSet/>
      <dgm:spPr/>
      <dgm:t>
        <a:bodyPr/>
        <a:lstStyle/>
        <a:p>
          <a:endParaRPr lang="ru-RU" sz="6000">
            <a:solidFill>
              <a:schemeClr val="tx1">
                <a:lumMod val="85000"/>
                <a:lumOff val="15000"/>
              </a:schemeClr>
            </a:solidFill>
            <a:latin typeface="Arial" panose="020B0604020202020204" pitchFamily="34" charset="0"/>
            <a:cs typeface="Arial" panose="020B0604020202020204" pitchFamily="34" charset="0"/>
          </a:endParaRPr>
        </a:p>
      </dgm:t>
    </dgm:pt>
    <dgm:pt modelId="{1756B2B9-5AE9-4362-883B-54EAC173308B}" type="sibTrans" cxnId="{887A5AF3-039D-4B41-BDA8-C191AAA5D102}">
      <dgm:prSet/>
      <dgm:spPr/>
      <dgm:t>
        <a:bodyPr/>
        <a:lstStyle/>
        <a:p>
          <a:endParaRPr lang="ru-RU" sz="6000">
            <a:solidFill>
              <a:schemeClr val="tx1">
                <a:lumMod val="85000"/>
                <a:lumOff val="15000"/>
              </a:schemeClr>
            </a:solidFill>
            <a:latin typeface="Arial" panose="020B0604020202020204" pitchFamily="34" charset="0"/>
            <a:cs typeface="Arial" panose="020B0604020202020204" pitchFamily="34" charset="0"/>
          </a:endParaRPr>
        </a:p>
      </dgm:t>
    </dgm:pt>
    <dgm:pt modelId="{F8DA65CE-5901-4219-91C4-C23BA0B0708B}">
      <dgm:prSet phldrT="[Текст]" custT="1"/>
      <dgm:spPr/>
      <dgm:t>
        <a:bodyPr/>
        <a:lstStyle/>
        <a:p>
          <a:endParaRPr lang="ru-RU" sz="6000" dirty="0">
            <a:solidFill>
              <a:schemeClr val="tx1">
                <a:lumMod val="85000"/>
                <a:lumOff val="15000"/>
              </a:schemeClr>
            </a:solidFill>
            <a:latin typeface="Arial" panose="020B0604020202020204" pitchFamily="34" charset="0"/>
            <a:cs typeface="Arial" panose="020B0604020202020204" pitchFamily="34" charset="0"/>
          </a:endParaRPr>
        </a:p>
      </dgm:t>
    </dgm:pt>
    <dgm:pt modelId="{20544FEF-D2B1-45FC-9339-471453AE0FA3}" type="parTrans" cxnId="{DE106F62-0F63-4E53-8C9E-945ACA5304C1}">
      <dgm:prSet/>
      <dgm:spPr/>
      <dgm:t>
        <a:bodyPr/>
        <a:lstStyle/>
        <a:p>
          <a:endParaRPr lang="ru-RU" sz="6000">
            <a:solidFill>
              <a:schemeClr val="tx1">
                <a:lumMod val="85000"/>
                <a:lumOff val="15000"/>
              </a:schemeClr>
            </a:solidFill>
            <a:latin typeface="Arial" panose="020B0604020202020204" pitchFamily="34" charset="0"/>
            <a:cs typeface="Arial" panose="020B0604020202020204" pitchFamily="34" charset="0"/>
          </a:endParaRPr>
        </a:p>
      </dgm:t>
    </dgm:pt>
    <dgm:pt modelId="{8FD53CDA-D151-4429-8051-3EEA8CA8F48E}" type="sibTrans" cxnId="{DE106F62-0F63-4E53-8C9E-945ACA5304C1}">
      <dgm:prSet/>
      <dgm:spPr/>
      <dgm:t>
        <a:bodyPr/>
        <a:lstStyle/>
        <a:p>
          <a:endParaRPr lang="ru-RU" sz="6000">
            <a:solidFill>
              <a:schemeClr val="tx1">
                <a:lumMod val="85000"/>
                <a:lumOff val="15000"/>
              </a:schemeClr>
            </a:solidFill>
            <a:latin typeface="Arial" panose="020B0604020202020204" pitchFamily="34" charset="0"/>
            <a:cs typeface="Arial" panose="020B0604020202020204" pitchFamily="34" charset="0"/>
          </a:endParaRPr>
        </a:p>
      </dgm:t>
    </dgm:pt>
    <dgm:pt modelId="{D96FF398-3CF4-4953-BA64-69B7B35DE830}">
      <dgm:prSet phldrT="[Текст]" custT="1"/>
      <dgm:spPr/>
      <dgm:t>
        <a:bodyPr/>
        <a:lstStyle/>
        <a:p>
          <a:endParaRPr lang="ru-RU" sz="6000" b="1" dirty="0">
            <a:solidFill>
              <a:schemeClr val="tx1">
                <a:lumMod val="85000"/>
                <a:lumOff val="15000"/>
              </a:schemeClr>
            </a:solidFill>
            <a:latin typeface="Arial" panose="020B0604020202020204" pitchFamily="34" charset="0"/>
            <a:cs typeface="Arial" panose="020B0604020202020204" pitchFamily="34" charset="0"/>
          </a:endParaRPr>
        </a:p>
      </dgm:t>
    </dgm:pt>
    <dgm:pt modelId="{1835BF34-28E8-4B95-89FC-78F67768BF03}" type="parTrans" cxnId="{4433CAA4-FBBA-4D9D-B237-C584555D36E1}">
      <dgm:prSet/>
      <dgm:spPr/>
      <dgm:t>
        <a:bodyPr/>
        <a:lstStyle/>
        <a:p>
          <a:endParaRPr lang="ru-RU" sz="6000">
            <a:solidFill>
              <a:schemeClr val="tx1">
                <a:lumMod val="85000"/>
                <a:lumOff val="15000"/>
              </a:schemeClr>
            </a:solidFill>
            <a:latin typeface="Arial" panose="020B0604020202020204" pitchFamily="34" charset="0"/>
            <a:cs typeface="Arial" panose="020B0604020202020204" pitchFamily="34" charset="0"/>
          </a:endParaRPr>
        </a:p>
      </dgm:t>
    </dgm:pt>
    <dgm:pt modelId="{97DF774C-119A-4E74-AA13-8225ADAF8BAA}" type="sibTrans" cxnId="{4433CAA4-FBBA-4D9D-B237-C584555D36E1}">
      <dgm:prSet/>
      <dgm:spPr/>
      <dgm:t>
        <a:bodyPr/>
        <a:lstStyle/>
        <a:p>
          <a:endParaRPr lang="ru-RU" sz="6000">
            <a:solidFill>
              <a:schemeClr val="tx1">
                <a:lumMod val="85000"/>
                <a:lumOff val="15000"/>
              </a:schemeClr>
            </a:solidFill>
            <a:latin typeface="Arial" panose="020B0604020202020204" pitchFamily="34" charset="0"/>
            <a:cs typeface="Arial" panose="020B0604020202020204" pitchFamily="34" charset="0"/>
          </a:endParaRPr>
        </a:p>
      </dgm:t>
    </dgm:pt>
    <dgm:pt modelId="{148A1752-5C63-4233-8653-3869699DB7F2}">
      <dgm:prSet phldrT="[Текст]" custT="1"/>
      <dgm:spPr/>
      <dgm:t>
        <a:bodyPr/>
        <a:lstStyle/>
        <a:p>
          <a:endParaRPr lang="ru-RU" sz="6000" b="1" dirty="0">
            <a:solidFill>
              <a:schemeClr val="tx1">
                <a:lumMod val="85000"/>
                <a:lumOff val="15000"/>
              </a:schemeClr>
            </a:solidFill>
            <a:latin typeface="Arial" panose="020B0604020202020204" pitchFamily="34" charset="0"/>
            <a:cs typeface="Arial" panose="020B0604020202020204" pitchFamily="34" charset="0"/>
          </a:endParaRPr>
        </a:p>
      </dgm:t>
    </dgm:pt>
    <dgm:pt modelId="{BB88FF3C-C122-4C53-93B9-54238B6E3DAB}" type="parTrans" cxnId="{7DE657C3-3BFC-48EE-ACB1-615206B03017}">
      <dgm:prSet/>
      <dgm:spPr/>
      <dgm:t>
        <a:bodyPr/>
        <a:lstStyle/>
        <a:p>
          <a:endParaRPr lang="ru-RU" sz="6000">
            <a:solidFill>
              <a:schemeClr val="tx1">
                <a:lumMod val="85000"/>
                <a:lumOff val="15000"/>
              </a:schemeClr>
            </a:solidFill>
          </a:endParaRPr>
        </a:p>
      </dgm:t>
    </dgm:pt>
    <dgm:pt modelId="{2B810B19-364D-4D87-A9B4-7C536DE395FB}" type="sibTrans" cxnId="{7DE657C3-3BFC-48EE-ACB1-615206B03017}">
      <dgm:prSet/>
      <dgm:spPr/>
      <dgm:t>
        <a:bodyPr/>
        <a:lstStyle/>
        <a:p>
          <a:endParaRPr lang="ru-RU" sz="6000">
            <a:solidFill>
              <a:schemeClr val="tx1">
                <a:lumMod val="85000"/>
                <a:lumOff val="15000"/>
              </a:schemeClr>
            </a:solidFill>
          </a:endParaRPr>
        </a:p>
      </dgm:t>
    </dgm:pt>
    <dgm:pt modelId="{07503895-F06D-4F08-A67D-703B6BEB7A61}">
      <dgm:prSet phldrT="[Текст]" custT="1"/>
      <dgm:spPr/>
      <dgm:t>
        <a:bodyPr/>
        <a:lstStyle/>
        <a:p>
          <a:endParaRPr lang="ru-RU" sz="6000" b="1" dirty="0">
            <a:solidFill>
              <a:schemeClr val="tx1">
                <a:lumMod val="85000"/>
                <a:lumOff val="15000"/>
              </a:schemeClr>
            </a:solidFill>
            <a:latin typeface="Arial" panose="020B0604020202020204" pitchFamily="34" charset="0"/>
            <a:cs typeface="Arial" panose="020B0604020202020204" pitchFamily="34" charset="0"/>
          </a:endParaRPr>
        </a:p>
      </dgm:t>
    </dgm:pt>
    <dgm:pt modelId="{4A776EEC-AEAA-4E95-A107-D1ACCE8FF7FA}" type="parTrans" cxnId="{805AC6B8-7738-4D28-AC9D-F0308916EB7B}">
      <dgm:prSet/>
      <dgm:spPr/>
      <dgm:t>
        <a:bodyPr/>
        <a:lstStyle/>
        <a:p>
          <a:endParaRPr lang="ru-RU" sz="6000"/>
        </a:p>
      </dgm:t>
    </dgm:pt>
    <dgm:pt modelId="{A8328A79-8084-470F-AC2C-2F084B882B40}" type="sibTrans" cxnId="{805AC6B8-7738-4D28-AC9D-F0308916EB7B}">
      <dgm:prSet/>
      <dgm:spPr/>
      <dgm:t>
        <a:bodyPr/>
        <a:lstStyle/>
        <a:p>
          <a:endParaRPr lang="ru-RU" sz="6000"/>
        </a:p>
      </dgm:t>
    </dgm:pt>
    <dgm:pt modelId="{9A990EBC-36C8-43E8-B838-0ABCE3B18DF9}">
      <dgm:prSet phldrT="[Текст]" custT="1"/>
      <dgm:spPr/>
      <dgm:t>
        <a:bodyPr/>
        <a:lstStyle/>
        <a:p>
          <a:r>
            <a:rPr lang="ru-RU" sz="6000" b="1" dirty="0" err="1" smtClean="0">
              <a:solidFill>
                <a:schemeClr val="tx1">
                  <a:lumMod val="85000"/>
                  <a:lumOff val="15000"/>
                </a:schemeClr>
              </a:solidFill>
              <a:latin typeface="Arial" panose="020B0604020202020204" pitchFamily="34" charset="0"/>
              <a:cs typeface="Arial" panose="020B0604020202020204" pitchFamily="34" charset="0"/>
            </a:rPr>
            <a:t>белгиланиб</a:t>
          </a:r>
          <a:endParaRPr lang="ru-RU" sz="6000" b="1" dirty="0">
            <a:solidFill>
              <a:schemeClr val="tx1">
                <a:lumMod val="85000"/>
                <a:lumOff val="15000"/>
              </a:schemeClr>
            </a:solidFill>
            <a:latin typeface="Arial" panose="020B0604020202020204" pitchFamily="34" charset="0"/>
            <a:cs typeface="Arial" panose="020B0604020202020204" pitchFamily="34" charset="0"/>
          </a:endParaRPr>
        </a:p>
      </dgm:t>
    </dgm:pt>
    <dgm:pt modelId="{B7E00170-E4D1-4627-A9E5-26A9F5EC406D}" type="parTrans" cxnId="{7D982C68-3709-4DB9-873A-0593CA808B6B}">
      <dgm:prSet/>
      <dgm:spPr/>
      <dgm:t>
        <a:bodyPr/>
        <a:lstStyle/>
        <a:p>
          <a:endParaRPr lang="ru-RU" sz="6000"/>
        </a:p>
      </dgm:t>
    </dgm:pt>
    <dgm:pt modelId="{47EE2D61-72A6-47D0-8C6E-0F10D6E93C7A}" type="sibTrans" cxnId="{7D982C68-3709-4DB9-873A-0593CA808B6B}">
      <dgm:prSet/>
      <dgm:spPr/>
      <dgm:t>
        <a:bodyPr/>
        <a:lstStyle/>
        <a:p>
          <a:endParaRPr lang="ru-RU" sz="6000"/>
        </a:p>
      </dgm:t>
    </dgm:pt>
    <dgm:pt modelId="{4E7BE29F-A1E5-4DF9-B6DC-2F0830C8D684}" type="pres">
      <dgm:prSet presAssocID="{33A33899-3C93-4BE7-BD3A-169AC72E9826}" presName="hierChild1" presStyleCnt="0">
        <dgm:presLayoutVars>
          <dgm:chPref val="1"/>
          <dgm:dir/>
          <dgm:animOne val="branch"/>
          <dgm:animLvl val="lvl"/>
          <dgm:resizeHandles/>
        </dgm:presLayoutVars>
      </dgm:prSet>
      <dgm:spPr/>
      <dgm:t>
        <a:bodyPr/>
        <a:lstStyle/>
        <a:p>
          <a:endParaRPr lang="ru-RU"/>
        </a:p>
      </dgm:t>
    </dgm:pt>
    <dgm:pt modelId="{05234A4E-7784-4FE4-A551-32AC18998920}" type="pres">
      <dgm:prSet presAssocID="{7D5F9B9C-A8F1-4867-820A-721FC00AF3FA}" presName="hierRoot1" presStyleCnt="0"/>
      <dgm:spPr/>
    </dgm:pt>
    <dgm:pt modelId="{B78D6FFA-B5A3-445E-AD68-2E487A34033A}" type="pres">
      <dgm:prSet presAssocID="{7D5F9B9C-A8F1-4867-820A-721FC00AF3FA}" presName="composite" presStyleCnt="0"/>
      <dgm:spPr/>
    </dgm:pt>
    <dgm:pt modelId="{61088729-1D4F-47E1-A821-9A9D16888623}" type="pres">
      <dgm:prSet presAssocID="{7D5F9B9C-A8F1-4867-820A-721FC00AF3FA}" presName="background" presStyleLbl="node0" presStyleIdx="0" presStyleCnt="1"/>
      <dgm:spPr/>
    </dgm:pt>
    <dgm:pt modelId="{FC18D483-96D7-4C8C-88E1-EC1BAC88224E}" type="pres">
      <dgm:prSet presAssocID="{7D5F9B9C-A8F1-4867-820A-721FC00AF3FA}" presName="text" presStyleLbl="fgAcc0" presStyleIdx="0" presStyleCnt="1" custScaleX="299231" custScaleY="48965" custLinFactNeighborX="17459" custLinFactNeighborY="-23294">
        <dgm:presLayoutVars>
          <dgm:chPref val="3"/>
        </dgm:presLayoutVars>
      </dgm:prSet>
      <dgm:spPr/>
      <dgm:t>
        <a:bodyPr/>
        <a:lstStyle/>
        <a:p>
          <a:endParaRPr lang="ru-RU"/>
        </a:p>
      </dgm:t>
    </dgm:pt>
    <dgm:pt modelId="{11E97108-2C6A-4BAD-BA42-1E8C07192732}" type="pres">
      <dgm:prSet presAssocID="{7D5F9B9C-A8F1-4867-820A-721FC00AF3FA}" presName="hierChild2" presStyleCnt="0"/>
      <dgm:spPr/>
    </dgm:pt>
    <dgm:pt modelId="{7B8E3F17-C342-41F3-B318-AC03F49532DD}" type="pres">
      <dgm:prSet presAssocID="{35F8F816-D6BE-44D6-9E8F-40537750A652}" presName="Name10" presStyleLbl="parChTrans1D2" presStyleIdx="0" presStyleCnt="6"/>
      <dgm:spPr/>
      <dgm:t>
        <a:bodyPr/>
        <a:lstStyle/>
        <a:p>
          <a:endParaRPr lang="ru-RU"/>
        </a:p>
      </dgm:t>
    </dgm:pt>
    <dgm:pt modelId="{466C7441-5843-4736-B8D5-B4FF79317CEE}" type="pres">
      <dgm:prSet presAssocID="{607C1235-C247-4175-B4F8-E6FC216A53A2}" presName="hierRoot2" presStyleCnt="0"/>
      <dgm:spPr/>
    </dgm:pt>
    <dgm:pt modelId="{230DC59E-6D22-48C7-B496-DAEF679B3A86}" type="pres">
      <dgm:prSet presAssocID="{607C1235-C247-4175-B4F8-E6FC216A53A2}" presName="composite2" presStyleCnt="0"/>
      <dgm:spPr/>
    </dgm:pt>
    <dgm:pt modelId="{08F7CCCD-F6BD-4FAB-8076-236AABD34071}" type="pres">
      <dgm:prSet presAssocID="{607C1235-C247-4175-B4F8-E6FC216A53A2}" presName="background2" presStyleLbl="node2" presStyleIdx="0" presStyleCnt="6"/>
      <dgm:spPr/>
    </dgm:pt>
    <dgm:pt modelId="{9EA78CCC-FA0B-4376-8294-31E17E28B967}" type="pres">
      <dgm:prSet presAssocID="{607C1235-C247-4175-B4F8-E6FC216A53A2}" presName="text2" presStyleLbl="fgAcc2" presStyleIdx="0" presStyleCnt="6" custScaleY="209405">
        <dgm:presLayoutVars>
          <dgm:chPref val="3"/>
        </dgm:presLayoutVars>
      </dgm:prSet>
      <dgm:spPr/>
      <dgm:t>
        <a:bodyPr/>
        <a:lstStyle/>
        <a:p>
          <a:endParaRPr lang="ru-RU"/>
        </a:p>
      </dgm:t>
    </dgm:pt>
    <dgm:pt modelId="{4B7666E1-850E-46DA-B015-E7A34C4ACB0C}" type="pres">
      <dgm:prSet presAssocID="{607C1235-C247-4175-B4F8-E6FC216A53A2}" presName="hierChild3" presStyleCnt="0"/>
      <dgm:spPr/>
    </dgm:pt>
    <dgm:pt modelId="{522B3F93-51A0-460A-8EFE-467725BA6374}" type="pres">
      <dgm:prSet presAssocID="{20544FEF-D2B1-45FC-9339-471453AE0FA3}" presName="Name10" presStyleLbl="parChTrans1D2" presStyleIdx="1" presStyleCnt="6"/>
      <dgm:spPr/>
      <dgm:t>
        <a:bodyPr/>
        <a:lstStyle/>
        <a:p>
          <a:endParaRPr lang="ru-RU"/>
        </a:p>
      </dgm:t>
    </dgm:pt>
    <dgm:pt modelId="{31A3CFB1-BD3D-421C-9EBA-0D85CF5D8F05}" type="pres">
      <dgm:prSet presAssocID="{F8DA65CE-5901-4219-91C4-C23BA0B0708B}" presName="hierRoot2" presStyleCnt="0"/>
      <dgm:spPr/>
    </dgm:pt>
    <dgm:pt modelId="{5B776AFB-1223-4360-B52E-AB0F70E10E31}" type="pres">
      <dgm:prSet presAssocID="{F8DA65CE-5901-4219-91C4-C23BA0B0708B}" presName="composite2" presStyleCnt="0"/>
      <dgm:spPr/>
    </dgm:pt>
    <dgm:pt modelId="{A38AA683-AFEB-4D49-9661-A532B90C311F}" type="pres">
      <dgm:prSet presAssocID="{F8DA65CE-5901-4219-91C4-C23BA0B0708B}" presName="background2" presStyleLbl="node2" presStyleIdx="1" presStyleCnt="6"/>
      <dgm:spPr/>
    </dgm:pt>
    <dgm:pt modelId="{1EB12C58-0CC8-4B75-BB18-EB06D46A866B}" type="pres">
      <dgm:prSet presAssocID="{F8DA65CE-5901-4219-91C4-C23BA0B0708B}" presName="text2" presStyleLbl="fgAcc2" presStyleIdx="1" presStyleCnt="6" custScaleY="209405">
        <dgm:presLayoutVars>
          <dgm:chPref val="3"/>
        </dgm:presLayoutVars>
      </dgm:prSet>
      <dgm:spPr/>
      <dgm:t>
        <a:bodyPr/>
        <a:lstStyle/>
        <a:p>
          <a:endParaRPr lang="ru-RU"/>
        </a:p>
      </dgm:t>
    </dgm:pt>
    <dgm:pt modelId="{826DF4A3-A961-41CF-992B-047CB512D748}" type="pres">
      <dgm:prSet presAssocID="{F8DA65CE-5901-4219-91C4-C23BA0B0708B}" presName="hierChild3" presStyleCnt="0"/>
      <dgm:spPr/>
    </dgm:pt>
    <dgm:pt modelId="{525CB5DC-9667-4765-88E1-417BF6536903}" type="pres">
      <dgm:prSet presAssocID="{1835BF34-28E8-4B95-89FC-78F67768BF03}" presName="Name10" presStyleLbl="parChTrans1D2" presStyleIdx="2" presStyleCnt="6"/>
      <dgm:spPr/>
      <dgm:t>
        <a:bodyPr/>
        <a:lstStyle/>
        <a:p>
          <a:endParaRPr lang="ru-RU"/>
        </a:p>
      </dgm:t>
    </dgm:pt>
    <dgm:pt modelId="{B9B0B8EB-D765-4178-94B6-0893414B5487}" type="pres">
      <dgm:prSet presAssocID="{D96FF398-3CF4-4953-BA64-69B7B35DE830}" presName="hierRoot2" presStyleCnt="0"/>
      <dgm:spPr/>
    </dgm:pt>
    <dgm:pt modelId="{071FE5BD-408E-4F15-9196-011B9B6A6996}" type="pres">
      <dgm:prSet presAssocID="{D96FF398-3CF4-4953-BA64-69B7B35DE830}" presName="composite2" presStyleCnt="0"/>
      <dgm:spPr/>
    </dgm:pt>
    <dgm:pt modelId="{2E9E6C01-7481-40B3-AC06-BDC4E5B8EDA9}" type="pres">
      <dgm:prSet presAssocID="{D96FF398-3CF4-4953-BA64-69B7B35DE830}" presName="background2" presStyleLbl="node2" presStyleIdx="2" presStyleCnt="6"/>
      <dgm:spPr/>
    </dgm:pt>
    <dgm:pt modelId="{F88A5B0D-006F-4599-AD4D-CE615CED4883}" type="pres">
      <dgm:prSet presAssocID="{D96FF398-3CF4-4953-BA64-69B7B35DE830}" presName="text2" presStyleLbl="fgAcc2" presStyleIdx="2" presStyleCnt="6" custScaleX="114103" custScaleY="209405">
        <dgm:presLayoutVars>
          <dgm:chPref val="3"/>
        </dgm:presLayoutVars>
      </dgm:prSet>
      <dgm:spPr/>
      <dgm:t>
        <a:bodyPr/>
        <a:lstStyle/>
        <a:p>
          <a:endParaRPr lang="ru-RU"/>
        </a:p>
      </dgm:t>
    </dgm:pt>
    <dgm:pt modelId="{4AE0A99A-4A7B-4F98-86D3-78C7C5EA8D2E}" type="pres">
      <dgm:prSet presAssocID="{D96FF398-3CF4-4953-BA64-69B7B35DE830}" presName="hierChild3" presStyleCnt="0"/>
      <dgm:spPr/>
    </dgm:pt>
    <dgm:pt modelId="{49020693-EF37-42FA-BE3C-69D7FAEB83E1}" type="pres">
      <dgm:prSet presAssocID="{BB88FF3C-C122-4C53-93B9-54238B6E3DAB}" presName="Name10" presStyleLbl="parChTrans1D2" presStyleIdx="3" presStyleCnt="6"/>
      <dgm:spPr/>
      <dgm:t>
        <a:bodyPr/>
        <a:lstStyle/>
        <a:p>
          <a:endParaRPr lang="ru-RU"/>
        </a:p>
      </dgm:t>
    </dgm:pt>
    <dgm:pt modelId="{B8D46D40-5A6E-4DD1-A0AC-65AF65F9EAF6}" type="pres">
      <dgm:prSet presAssocID="{148A1752-5C63-4233-8653-3869699DB7F2}" presName="hierRoot2" presStyleCnt="0"/>
      <dgm:spPr/>
    </dgm:pt>
    <dgm:pt modelId="{84B24361-1CED-471D-9770-3AC7CE2AEFA7}" type="pres">
      <dgm:prSet presAssocID="{148A1752-5C63-4233-8653-3869699DB7F2}" presName="composite2" presStyleCnt="0"/>
      <dgm:spPr/>
    </dgm:pt>
    <dgm:pt modelId="{43752098-B139-40DA-B875-45E3932F91A5}" type="pres">
      <dgm:prSet presAssocID="{148A1752-5C63-4233-8653-3869699DB7F2}" presName="background2" presStyleLbl="node2" presStyleIdx="3" presStyleCnt="6"/>
      <dgm:spPr/>
    </dgm:pt>
    <dgm:pt modelId="{B3DED043-7ED4-461C-90FE-A2BA0E896B7E}" type="pres">
      <dgm:prSet presAssocID="{148A1752-5C63-4233-8653-3869699DB7F2}" presName="text2" presStyleLbl="fgAcc2" presStyleIdx="3" presStyleCnt="6" custScaleY="209405">
        <dgm:presLayoutVars>
          <dgm:chPref val="3"/>
        </dgm:presLayoutVars>
      </dgm:prSet>
      <dgm:spPr/>
      <dgm:t>
        <a:bodyPr/>
        <a:lstStyle/>
        <a:p>
          <a:endParaRPr lang="ru-RU"/>
        </a:p>
      </dgm:t>
    </dgm:pt>
    <dgm:pt modelId="{ECDA4591-08B2-4C70-B65D-C8DCC9FD4D82}" type="pres">
      <dgm:prSet presAssocID="{148A1752-5C63-4233-8653-3869699DB7F2}" presName="hierChild3" presStyleCnt="0"/>
      <dgm:spPr/>
    </dgm:pt>
    <dgm:pt modelId="{6BEF7409-33DC-4C05-885A-3C5C7D4F2B24}" type="pres">
      <dgm:prSet presAssocID="{4A776EEC-AEAA-4E95-A107-D1ACCE8FF7FA}" presName="Name10" presStyleLbl="parChTrans1D2" presStyleIdx="4" presStyleCnt="6"/>
      <dgm:spPr/>
      <dgm:t>
        <a:bodyPr/>
        <a:lstStyle/>
        <a:p>
          <a:endParaRPr lang="ru-RU"/>
        </a:p>
      </dgm:t>
    </dgm:pt>
    <dgm:pt modelId="{2D3A50E0-FE88-4C64-B8A1-89A56A93FA8E}" type="pres">
      <dgm:prSet presAssocID="{07503895-F06D-4F08-A67D-703B6BEB7A61}" presName="hierRoot2" presStyleCnt="0"/>
      <dgm:spPr/>
    </dgm:pt>
    <dgm:pt modelId="{4778693D-E2B7-48A7-84E1-7A7585E4531F}" type="pres">
      <dgm:prSet presAssocID="{07503895-F06D-4F08-A67D-703B6BEB7A61}" presName="composite2" presStyleCnt="0"/>
      <dgm:spPr/>
    </dgm:pt>
    <dgm:pt modelId="{A09885B0-BC51-40F4-BA71-48B9F0DE531E}" type="pres">
      <dgm:prSet presAssocID="{07503895-F06D-4F08-A67D-703B6BEB7A61}" presName="background2" presStyleLbl="node2" presStyleIdx="4" presStyleCnt="6"/>
      <dgm:spPr/>
    </dgm:pt>
    <dgm:pt modelId="{2A0727D2-063A-4B2E-96BA-ABE337461BB7}" type="pres">
      <dgm:prSet presAssocID="{07503895-F06D-4F08-A67D-703B6BEB7A61}" presName="text2" presStyleLbl="fgAcc2" presStyleIdx="4" presStyleCnt="6" custScaleY="209405">
        <dgm:presLayoutVars>
          <dgm:chPref val="3"/>
        </dgm:presLayoutVars>
      </dgm:prSet>
      <dgm:spPr/>
      <dgm:t>
        <a:bodyPr/>
        <a:lstStyle/>
        <a:p>
          <a:endParaRPr lang="ru-RU"/>
        </a:p>
      </dgm:t>
    </dgm:pt>
    <dgm:pt modelId="{8740DF4F-5C2C-4237-8DF4-3541EC0784A1}" type="pres">
      <dgm:prSet presAssocID="{07503895-F06D-4F08-A67D-703B6BEB7A61}" presName="hierChild3" presStyleCnt="0"/>
      <dgm:spPr/>
    </dgm:pt>
    <dgm:pt modelId="{4D1DEB77-2EBC-46D5-8AED-E1B89A786938}" type="pres">
      <dgm:prSet presAssocID="{B7E00170-E4D1-4627-A9E5-26A9F5EC406D}" presName="Name10" presStyleLbl="parChTrans1D2" presStyleIdx="5" presStyleCnt="6"/>
      <dgm:spPr/>
      <dgm:t>
        <a:bodyPr/>
        <a:lstStyle/>
        <a:p>
          <a:endParaRPr lang="ru-RU"/>
        </a:p>
      </dgm:t>
    </dgm:pt>
    <dgm:pt modelId="{03B88E64-64FE-4060-BC4A-E497867A3AC8}" type="pres">
      <dgm:prSet presAssocID="{9A990EBC-36C8-43E8-B838-0ABCE3B18DF9}" presName="hierRoot2" presStyleCnt="0"/>
      <dgm:spPr/>
    </dgm:pt>
    <dgm:pt modelId="{35F02AFE-F0FC-47A7-B966-2307CAE05D21}" type="pres">
      <dgm:prSet presAssocID="{9A990EBC-36C8-43E8-B838-0ABCE3B18DF9}" presName="composite2" presStyleCnt="0"/>
      <dgm:spPr/>
    </dgm:pt>
    <dgm:pt modelId="{7CF89685-2175-4E7B-8A6A-3A111388DFDC}" type="pres">
      <dgm:prSet presAssocID="{9A990EBC-36C8-43E8-B838-0ABCE3B18DF9}" presName="background2" presStyleLbl="node2" presStyleIdx="5" presStyleCnt="6"/>
      <dgm:spPr/>
    </dgm:pt>
    <dgm:pt modelId="{90E133C9-0E1D-471B-8784-099915833335}" type="pres">
      <dgm:prSet presAssocID="{9A990EBC-36C8-43E8-B838-0ABCE3B18DF9}" presName="text2" presStyleLbl="fgAcc2" presStyleIdx="5" presStyleCnt="6" custScaleY="209405">
        <dgm:presLayoutVars>
          <dgm:chPref val="3"/>
        </dgm:presLayoutVars>
      </dgm:prSet>
      <dgm:spPr/>
      <dgm:t>
        <a:bodyPr/>
        <a:lstStyle/>
        <a:p>
          <a:endParaRPr lang="ru-RU"/>
        </a:p>
      </dgm:t>
    </dgm:pt>
    <dgm:pt modelId="{286D7D0F-B00A-486B-B424-1B1E96AFE6EB}" type="pres">
      <dgm:prSet presAssocID="{9A990EBC-36C8-43E8-B838-0ABCE3B18DF9}" presName="hierChild3" presStyleCnt="0"/>
      <dgm:spPr/>
    </dgm:pt>
  </dgm:ptLst>
  <dgm:cxnLst>
    <dgm:cxn modelId="{8C1B103B-1FF9-4355-A342-D4BA57CA32C5}" type="presOf" srcId="{607C1235-C247-4175-B4F8-E6FC216A53A2}" destId="{9EA78CCC-FA0B-4376-8294-31E17E28B967}" srcOrd="0" destOrd="0" presId="urn:microsoft.com/office/officeart/2005/8/layout/hierarchy1"/>
    <dgm:cxn modelId="{44B5A80B-9389-4B7A-A907-106B5A7F6FC4}" type="presOf" srcId="{9A990EBC-36C8-43E8-B838-0ABCE3B18DF9}" destId="{90E133C9-0E1D-471B-8784-099915833335}" srcOrd="0" destOrd="0" presId="urn:microsoft.com/office/officeart/2005/8/layout/hierarchy1"/>
    <dgm:cxn modelId="{887A5AF3-039D-4B41-BDA8-C191AAA5D102}" srcId="{7D5F9B9C-A8F1-4867-820A-721FC00AF3FA}" destId="{607C1235-C247-4175-B4F8-E6FC216A53A2}" srcOrd="0" destOrd="0" parTransId="{35F8F816-D6BE-44D6-9E8F-40537750A652}" sibTransId="{1756B2B9-5AE9-4362-883B-54EAC173308B}"/>
    <dgm:cxn modelId="{60474C39-1FE1-4980-A1C1-71F666EC8882}" srcId="{33A33899-3C93-4BE7-BD3A-169AC72E9826}" destId="{7D5F9B9C-A8F1-4867-820A-721FC00AF3FA}" srcOrd="0" destOrd="0" parTransId="{3C16595F-4ECC-4363-BBCC-7D39EEDE83C0}" sibTransId="{95D80FC2-B670-4C29-A1F5-517FF277B1F4}"/>
    <dgm:cxn modelId="{7DE657C3-3BFC-48EE-ACB1-615206B03017}" srcId="{7D5F9B9C-A8F1-4867-820A-721FC00AF3FA}" destId="{148A1752-5C63-4233-8653-3869699DB7F2}" srcOrd="3" destOrd="0" parTransId="{BB88FF3C-C122-4C53-93B9-54238B6E3DAB}" sibTransId="{2B810B19-364D-4D87-A9B4-7C536DE395FB}"/>
    <dgm:cxn modelId="{4433CAA4-FBBA-4D9D-B237-C584555D36E1}" srcId="{7D5F9B9C-A8F1-4867-820A-721FC00AF3FA}" destId="{D96FF398-3CF4-4953-BA64-69B7B35DE830}" srcOrd="2" destOrd="0" parTransId="{1835BF34-28E8-4B95-89FC-78F67768BF03}" sibTransId="{97DF774C-119A-4E74-AA13-8225ADAF8BAA}"/>
    <dgm:cxn modelId="{151078D2-7C4B-4356-9462-580B54AB09D8}" type="presOf" srcId="{20544FEF-D2B1-45FC-9339-471453AE0FA3}" destId="{522B3F93-51A0-460A-8EFE-467725BA6374}" srcOrd="0" destOrd="0" presId="urn:microsoft.com/office/officeart/2005/8/layout/hierarchy1"/>
    <dgm:cxn modelId="{212B1F8B-97E1-407F-9081-80103D989241}" type="presOf" srcId="{4A776EEC-AEAA-4E95-A107-D1ACCE8FF7FA}" destId="{6BEF7409-33DC-4C05-885A-3C5C7D4F2B24}" srcOrd="0" destOrd="0" presId="urn:microsoft.com/office/officeart/2005/8/layout/hierarchy1"/>
    <dgm:cxn modelId="{56AE1E7E-E7AC-422C-B2A9-0ABE91FEA397}" type="presOf" srcId="{07503895-F06D-4F08-A67D-703B6BEB7A61}" destId="{2A0727D2-063A-4B2E-96BA-ABE337461BB7}" srcOrd="0" destOrd="0" presId="urn:microsoft.com/office/officeart/2005/8/layout/hierarchy1"/>
    <dgm:cxn modelId="{9F0FB5AD-597D-47B7-9F84-1469A5961259}" type="presOf" srcId="{148A1752-5C63-4233-8653-3869699DB7F2}" destId="{B3DED043-7ED4-461C-90FE-A2BA0E896B7E}" srcOrd="0" destOrd="0" presId="urn:microsoft.com/office/officeart/2005/8/layout/hierarchy1"/>
    <dgm:cxn modelId="{06887096-98A4-4329-AD79-68F3F2CDDFBE}" type="presOf" srcId="{1835BF34-28E8-4B95-89FC-78F67768BF03}" destId="{525CB5DC-9667-4765-88E1-417BF6536903}" srcOrd="0" destOrd="0" presId="urn:microsoft.com/office/officeart/2005/8/layout/hierarchy1"/>
    <dgm:cxn modelId="{DE106F62-0F63-4E53-8C9E-945ACA5304C1}" srcId="{7D5F9B9C-A8F1-4867-820A-721FC00AF3FA}" destId="{F8DA65CE-5901-4219-91C4-C23BA0B0708B}" srcOrd="1" destOrd="0" parTransId="{20544FEF-D2B1-45FC-9339-471453AE0FA3}" sibTransId="{8FD53CDA-D151-4429-8051-3EEA8CA8F48E}"/>
    <dgm:cxn modelId="{7D982C68-3709-4DB9-873A-0593CA808B6B}" srcId="{7D5F9B9C-A8F1-4867-820A-721FC00AF3FA}" destId="{9A990EBC-36C8-43E8-B838-0ABCE3B18DF9}" srcOrd="5" destOrd="0" parTransId="{B7E00170-E4D1-4627-A9E5-26A9F5EC406D}" sibTransId="{47EE2D61-72A6-47D0-8C6E-0F10D6E93C7A}"/>
    <dgm:cxn modelId="{94F3A570-9095-416F-B161-CEB693DDCCD3}" type="presOf" srcId="{33A33899-3C93-4BE7-BD3A-169AC72E9826}" destId="{4E7BE29F-A1E5-4DF9-B6DC-2F0830C8D684}" srcOrd="0" destOrd="0" presId="urn:microsoft.com/office/officeart/2005/8/layout/hierarchy1"/>
    <dgm:cxn modelId="{2D982977-AE0B-428A-888C-0B35DAE13EA8}" type="presOf" srcId="{7D5F9B9C-A8F1-4867-820A-721FC00AF3FA}" destId="{FC18D483-96D7-4C8C-88E1-EC1BAC88224E}" srcOrd="0" destOrd="0" presId="urn:microsoft.com/office/officeart/2005/8/layout/hierarchy1"/>
    <dgm:cxn modelId="{32D2C080-B8F3-4E48-8918-DAC02577966E}" type="presOf" srcId="{B7E00170-E4D1-4627-A9E5-26A9F5EC406D}" destId="{4D1DEB77-2EBC-46D5-8AED-E1B89A786938}" srcOrd="0" destOrd="0" presId="urn:microsoft.com/office/officeart/2005/8/layout/hierarchy1"/>
    <dgm:cxn modelId="{749BA267-3EEC-4E00-BA35-F69A3AD90908}" type="presOf" srcId="{35F8F816-D6BE-44D6-9E8F-40537750A652}" destId="{7B8E3F17-C342-41F3-B318-AC03F49532DD}" srcOrd="0" destOrd="0" presId="urn:microsoft.com/office/officeart/2005/8/layout/hierarchy1"/>
    <dgm:cxn modelId="{805AC6B8-7738-4D28-AC9D-F0308916EB7B}" srcId="{7D5F9B9C-A8F1-4867-820A-721FC00AF3FA}" destId="{07503895-F06D-4F08-A67D-703B6BEB7A61}" srcOrd="4" destOrd="0" parTransId="{4A776EEC-AEAA-4E95-A107-D1ACCE8FF7FA}" sibTransId="{A8328A79-8084-470F-AC2C-2F084B882B40}"/>
    <dgm:cxn modelId="{7B8E19A1-F08B-4926-8CF1-9F0275751712}" type="presOf" srcId="{BB88FF3C-C122-4C53-93B9-54238B6E3DAB}" destId="{49020693-EF37-42FA-BE3C-69D7FAEB83E1}" srcOrd="0" destOrd="0" presId="urn:microsoft.com/office/officeart/2005/8/layout/hierarchy1"/>
    <dgm:cxn modelId="{AFEE87E0-320E-47E0-8769-06D1C4A46B78}" type="presOf" srcId="{F8DA65CE-5901-4219-91C4-C23BA0B0708B}" destId="{1EB12C58-0CC8-4B75-BB18-EB06D46A866B}" srcOrd="0" destOrd="0" presId="urn:microsoft.com/office/officeart/2005/8/layout/hierarchy1"/>
    <dgm:cxn modelId="{A50EF554-1854-42FE-A13A-BE74B473E9C9}" type="presOf" srcId="{D96FF398-3CF4-4953-BA64-69B7B35DE830}" destId="{F88A5B0D-006F-4599-AD4D-CE615CED4883}" srcOrd="0" destOrd="0" presId="urn:microsoft.com/office/officeart/2005/8/layout/hierarchy1"/>
    <dgm:cxn modelId="{99711386-4216-4626-A43C-84DDBE54A9A7}" type="presParOf" srcId="{4E7BE29F-A1E5-4DF9-B6DC-2F0830C8D684}" destId="{05234A4E-7784-4FE4-A551-32AC18998920}" srcOrd="0" destOrd="0" presId="urn:microsoft.com/office/officeart/2005/8/layout/hierarchy1"/>
    <dgm:cxn modelId="{CBB10DC6-0B8C-412C-8AEC-CF21F9674FD1}" type="presParOf" srcId="{05234A4E-7784-4FE4-A551-32AC18998920}" destId="{B78D6FFA-B5A3-445E-AD68-2E487A34033A}" srcOrd="0" destOrd="0" presId="urn:microsoft.com/office/officeart/2005/8/layout/hierarchy1"/>
    <dgm:cxn modelId="{10F75F1C-CC1E-453C-8153-63AF1E449A87}" type="presParOf" srcId="{B78D6FFA-B5A3-445E-AD68-2E487A34033A}" destId="{61088729-1D4F-47E1-A821-9A9D16888623}" srcOrd="0" destOrd="0" presId="urn:microsoft.com/office/officeart/2005/8/layout/hierarchy1"/>
    <dgm:cxn modelId="{92C3CAA3-DF90-4CBF-8D54-12F75D981E5F}" type="presParOf" srcId="{B78D6FFA-B5A3-445E-AD68-2E487A34033A}" destId="{FC18D483-96D7-4C8C-88E1-EC1BAC88224E}" srcOrd="1" destOrd="0" presId="urn:microsoft.com/office/officeart/2005/8/layout/hierarchy1"/>
    <dgm:cxn modelId="{8CE3BD86-60B7-4B98-A88A-93C851CF9AC7}" type="presParOf" srcId="{05234A4E-7784-4FE4-A551-32AC18998920}" destId="{11E97108-2C6A-4BAD-BA42-1E8C07192732}" srcOrd="1" destOrd="0" presId="urn:microsoft.com/office/officeart/2005/8/layout/hierarchy1"/>
    <dgm:cxn modelId="{70C498DF-91B1-4F6D-A691-F1FF7B1DB8CD}" type="presParOf" srcId="{11E97108-2C6A-4BAD-BA42-1E8C07192732}" destId="{7B8E3F17-C342-41F3-B318-AC03F49532DD}" srcOrd="0" destOrd="0" presId="urn:microsoft.com/office/officeart/2005/8/layout/hierarchy1"/>
    <dgm:cxn modelId="{70424539-C46A-41D7-8F62-87E18BEF3718}" type="presParOf" srcId="{11E97108-2C6A-4BAD-BA42-1E8C07192732}" destId="{466C7441-5843-4736-B8D5-B4FF79317CEE}" srcOrd="1" destOrd="0" presId="urn:microsoft.com/office/officeart/2005/8/layout/hierarchy1"/>
    <dgm:cxn modelId="{75C02B07-D08D-46A5-BD94-BDB184A7B853}" type="presParOf" srcId="{466C7441-5843-4736-B8D5-B4FF79317CEE}" destId="{230DC59E-6D22-48C7-B496-DAEF679B3A86}" srcOrd="0" destOrd="0" presId="urn:microsoft.com/office/officeart/2005/8/layout/hierarchy1"/>
    <dgm:cxn modelId="{5BE5A85A-2101-4858-A7B1-330F4D234CB4}" type="presParOf" srcId="{230DC59E-6D22-48C7-B496-DAEF679B3A86}" destId="{08F7CCCD-F6BD-4FAB-8076-236AABD34071}" srcOrd="0" destOrd="0" presId="urn:microsoft.com/office/officeart/2005/8/layout/hierarchy1"/>
    <dgm:cxn modelId="{480C1E34-D8F3-452A-8B1C-70384CCEF04E}" type="presParOf" srcId="{230DC59E-6D22-48C7-B496-DAEF679B3A86}" destId="{9EA78CCC-FA0B-4376-8294-31E17E28B967}" srcOrd="1" destOrd="0" presId="urn:microsoft.com/office/officeart/2005/8/layout/hierarchy1"/>
    <dgm:cxn modelId="{3C99609D-3925-4D69-BA97-2B23210556B3}" type="presParOf" srcId="{466C7441-5843-4736-B8D5-B4FF79317CEE}" destId="{4B7666E1-850E-46DA-B015-E7A34C4ACB0C}" srcOrd="1" destOrd="0" presId="urn:microsoft.com/office/officeart/2005/8/layout/hierarchy1"/>
    <dgm:cxn modelId="{3FE6D3BD-42E6-4C96-8664-BC874F620FDA}" type="presParOf" srcId="{11E97108-2C6A-4BAD-BA42-1E8C07192732}" destId="{522B3F93-51A0-460A-8EFE-467725BA6374}" srcOrd="2" destOrd="0" presId="urn:microsoft.com/office/officeart/2005/8/layout/hierarchy1"/>
    <dgm:cxn modelId="{BB816E73-1026-4F6B-B27F-D94EC911C76E}" type="presParOf" srcId="{11E97108-2C6A-4BAD-BA42-1E8C07192732}" destId="{31A3CFB1-BD3D-421C-9EBA-0D85CF5D8F05}" srcOrd="3" destOrd="0" presId="urn:microsoft.com/office/officeart/2005/8/layout/hierarchy1"/>
    <dgm:cxn modelId="{B7BD833C-80F2-4FD3-A5A6-32E347A7B15F}" type="presParOf" srcId="{31A3CFB1-BD3D-421C-9EBA-0D85CF5D8F05}" destId="{5B776AFB-1223-4360-B52E-AB0F70E10E31}" srcOrd="0" destOrd="0" presId="urn:microsoft.com/office/officeart/2005/8/layout/hierarchy1"/>
    <dgm:cxn modelId="{F38BB38F-3274-400E-B918-91900AA142B3}" type="presParOf" srcId="{5B776AFB-1223-4360-B52E-AB0F70E10E31}" destId="{A38AA683-AFEB-4D49-9661-A532B90C311F}" srcOrd="0" destOrd="0" presId="urn:microsoft.com/office/officeart/2005/8/layout/hierarchy1"/>
    <dgm:cxn modelId="{2125F65B-5683-4275-B780-7BD10D0E1A4B}" type="presParOf" srcId="{5B776AFB-1223-4360-B52E-AB0F70E10E31}" destId="{1EB12C58-0CC8-4B75-BB18-EB06D46A866B}" srcOrd="1" destOrd="0" presId="urn:microsoft.com/office/officeart/2005/8/layout/hierarchy1"/>
    <dgm:cxn modelId="{E4B0DAE6-C2DA-4F79-97FF-9A8AD3D717F6}" type="presParOf" srcId="{31A3CFB1-BD3D-421C-9EBA-0D85CF5D8F05}" destId="{826DF4A3-A961-41CF-992B-047CB512D748}" srcOrd="1" destOrd="0" presId="urn:microsoft.com/office/officeart/2005/8/layout/hierarchy1"/>
    <dgm:cxn modelId="{FBF863C9-5E71-4784-B1B8-FFD829111ED0}" type="presParOf" srcId="{11E97108-2C6A-4BAD-BA42-1E8C07192732}" destId="{525CB5DC-9667-4765-88E1-417BF6536903}" srcOrd="4" destOrd="0" presId="urn:microsoft.com/office/officeart/2005/8/layout/hierarchy1"/>
    <dgm:cxn modelId="{FDFD4027-8CDA-49D1-B93B-E29DDC788ADF}" type="presParOf" srcId="{11E97108-2C6A-4BAD-BA42-1E8C07192732}" destId="{B9B0B8EB-D765-4178-94B6-0893414B5487}" srcOrd="5" destOrd="0" presId="urn:microsoft.com/office/officeart/2005/8/layout/hierarchy1"/>
    <dgm:cxn modelId="{41D7EE85-7DFA-41F7-80F8-B6DD5357DA8E}" type="presParOf" srcId="{B9B0B8EB-D765-4178-94B6-0893414B5487}" destId="{071FE5BD-408E-4F15-9196-011B9B6A6996}" srcOrd="0" destOrd="0" presId="urn:microsoft.com/office/officeart/2005/8/layout/hierarchy1"/>
    <dgm:cxn modelId="{F051C9C0-A4D4-492D-82B1-132842B3D38E}" type="presParOf" srcId="{071FE5BD-408E-4F15-9196-011B9B6A6996}" destId="{2E9E6C01-7481-40B3-AC06-BDC4E5B8EDA9}" srcOrd="0" destOrd="0" presId="urn:microsoft.com/office/officeart/2005/8/layout/hierarchy1"/>
    <dgm:cxn modelId="{DB69D848-29E5-4B0A-92A8-69C222A50EA9}" type="presParOf" srcId="{071FE5BD-408E-4F15-9196-011B9B6A6996}" destId="{F88A5B0D-006F-4599-AD4D-CE615CED4883}" srcOrd="1" destOrd="0" presId="urn:microsoft.com/office/officeart/2005/8/layout/hierarchy1"/>
    <dgm:cxn modelId="{15E9A05A-C2E5-49E2-BD3B-C51D8D3E57DE}" type="presParOf" srcId="{B9B0B8EB-D765-4178-94B6-0893414B5487}" destId="{4AE0A99A-4A7B-4F98-86D3-78C7C5EA8D2E}" srcOrd="1" destOrd="0" presId="urn:microsoft.com/office/officeart/2005/8/layout/hierarchy1"/>
    <dgm:cxn modelId="{F2503DF4-03A4-4BA9-ABAF-41B72E33C85C}" type="presParOf" srcId="{11E97108-2C6A-4BAD-BA42-1E8C07192732}" destId="{49020693-EF37-42FA-BE3C-69D7FAEB83E1}" srcOrd="6" destOrd="0" presId="urn:microsoft.com/office/officeart/2005/8/layout/hierarchy1"/>
    <dgm:cxn modelId="{453BE3C0-AE7E-463E-AEA4-C6987084654E}" type="presParOf" srcId="{11E97108-2C6A-4BAD-BA42-1E8C07192732}" destId="{B8D46D40-5A6E-4DD1-A0AC-65AF65F9EAF6}" srcOrd="7" destOrd="0" presId="urn:microsoft.com/office/officeart/2005/8/layout/hierarchy1"/>
    <dgm:cxn modelId="{E42AAD3F-4737-413E-B94B-4C6F5E0E9F33}" type="presParOf" srcId="{B8D46D40-5A6E-4DD1-A0AC-65AF65F9EAF6}" destId="{84B24361-1CED-471D-9770-3AC7CE2AEFA7}" srcOrd="0" destOrd="0" presId="urn:microsoft.com/office/officeart/2005/8/layout/hierarchy1"/>
    <dgm:cxn modelId="{ACF02007-33A4-4C62-B53E-67779EF7D247}" type="presParOf" srcId="{84B24361-1CED-471D-9770-3AC7CE2AEFA7}" destId="{43752098-B139-40DA-B875-45E3932F91A5}" srcOrd="0" destOrd="0" presId="urn:microsoft.com/office/officeart/2005/8/layout/hierarchy1"/>
    <dgm:cxn modelId="{68EF66F9-9B5C-4F5F-8B88-25B32BE32808}" type="presParOf" srcId="{84B24361-1CED-471D-9770-3AC7CE2AEFA7}" destId="{B3DED043-7ED4-461C-90FE-A2BA0E896B7E}" srcOrd="1" destOrd="0" presId="urn:microsoft.com/office/officeart/2005/8/layout/hierarchy1"/>
    <dgm:cxn modelId="{DCF46E81-5E2D-44F0-8A2C-FA1BB82E7F99}" type="presParOf" srcId="{B8D46D40-5A6E-4DD1-A0AC-65AF65F9EAF6}" destId="{ECDA4591-08B2-4C70-B65D-C8DCC9FD4D82}" srcOrd="1" destOrd="0" presId="urn:microsoft.com/office/officeart/2005/8/layout/hierarchy1"/>
    <dgm:cxn modelId="{41E26C07-98D6-41E5-9AD3-563AD274C5A3}" type="presParOf" srcId="{11E97108-2C6A-4BAD-BA42-1E8C07192732}" destId="{6BEF7409-33DC-4C05-885A-3C5C7D4F2B24}" srcOrd="8" destOrd="0" presId="urn:microsoft.com/office/officeart/2005/8/layout/hierarchy1"/>
    <dgm:cxn modelId="{A280EBFA-2A92-48E0-A0E5-C0885E40AEC3}" type="presParOf" srcId="{11E97108-2C6A-4BAD-BA42-1E8C07192732}" destId="{2D3A50E0-FE88-4C64-B8A1-89A56A93FA8E}" srcOrd="9" destOrd="0" presId="urn:microsoft.com/office/officeart/2005/8/layout/hierarchy1"/>
    <dgm:cxn modelId="{6353FC3F-A378-42B4-BEC3-1A2929D3E3EB}" type="presParOf" srcId="{2D3A50E0-FE88-4C64-B8A1-89A56A93FA8E}" destId="{4778693D-E2B7-48A7-84E1-7A7585E4531F}" srcOrd="0" destOrd="0" presId="urn:microsoft.com/office/officeart/2005/8/layout/hierarchy1"/>
    <dgm:cxn modelId="{5FC83153-56C5-4715-BF2D-50675ABC106C}" type="presParOf" srcId="{4778693D-E2B7-48A7-84E1-7A7585E4531F}" destId="{A09885B0-BC51-40F4-BA71-48B9F0DE531E}" srcOrd="0" destOrd="0" presId="urn:microsoft.com/office/officeart/2005/8/layout/hierarchy1"/>
    <dgm:cxn modelId="{D9C87375-16DC-49F5-9167-89FFEB7D2CB1}" type="presParOf" srcId="{4778693D-E2B7-48A7-84E1-7A7585E4531F}" destId="{2A0727D2-063A-4B2E-96BA-ABE337461BB7}" srcOrd="1" destOrd="0" presId="urn:microsoft.com/office/officeart/2005/8/layout/hierarchy1"/>
    <dgm:cxn modelId="{2F29C8F5-5351-471B-82B0-0C7458F7264E}" type="presParOf" srcId="{2D3A50E0-FE88-4C64-B8A1-89A56A93FA8E}" destId="{8740DF4F-5C2C-4237-8DF4-3541EC0784A1}" srcOrd="1" destOrd="0" presId="urn:microsoft.com/office/officeart/2005/8/layout/hierarchy1"/>
    <dgm:cxn modelId="{8EECEE8F-D355-4292-85E5-D86D6FEB5376}" type="presParOf" srcId="{11E97108-2C6A-4BAD-BA42-1E8C07192732}" destId="{4D1DEB77-2EBC-46D5-8AED-E1B89A786938}" srcOrd="10" destOrd="0" presId="urn:microsoft.com/office/officeart/2005/8/layout/hierarchy1"/>
    <dgm:cxn modelId="{F5C57952-D187-48A1-888A-BE84A4F07D09}" type="presParOf" srcId="{11E97108-2C6A-4BAD-BA42-1E8C07192732}" destId="{03B88E64-64FE-4060-BC4A-E497867A3AC8}" srcOrd="11" destOrd="0" presId="urn:microsoft.com/office/officeart/2005/8/layout/hierarchy1"/>
    <dgm:cxn modelId="{AE2C6E3F-A4AE-40A6-8366-3FC3B4B3989A}" type="presParOf" srcId="{03B88E64-64FE-4060-BC4A-E497867A3AC8}" destId="{35F02AFE-F0FC-47A7-B966-2307CAE05D21}" srcOrd="0" destOrd="0" presId="urn:microsoft.com/office/officeart/2005/8/layout/hierarchy1"/>
    <dgm:cxn modelId="{761289A0-7912-4622-A75A-5D7ED57FA3B9}" type="presParOf" srcId="{35F02AFE-F0FC-47A7-B966-2307CAE05D21}" destId="{7CF89685-2175-4E7B-8A6A-3A111388DFDC}" srcOrd="0" destOrd="0" presId="urn:microsoft.com/office/officeart/2005/8/layout/hierarchy1"/>
    <dgm:cxn modelId="{BEE881D1-0BC4-44B5-8FA9-F18E406C6D6E}" type="presParOf" srcId="{35F02AFE-F0FC-47A7-B966-2307CAE05D21}" destId="{90E133C9-0E1D-471B-8784-099915833335}" srcOrd="1" destOrd="0" presId="urn:microsoft.com/office/officeart/2005/8/layout/hierarchy1"/>
    <dgm:cxn modelId="{93954D93-D3A7-4D86-927E-B5F1982D6A78}" type="presParOf" srcId="{03B88E64-64FE-4060-BC4A-E497867A3AC8}" destId="{286D7D0F-B00A-486B-B424-1B1E96AFE6E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F73F4B-C757-416D-BD30-94C84AC465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1AF12C8-8705-473F-9F41-E12799F6C183}">
      <dgm:prSet phldrT="[Текст]" custT="1"/>
      <dgm:spPr>
        <a:solidFill>
          <a:schemeClr val="tx2"/>
        </a:solidFill>
      </dgm:spPr>
      <dgm:t>
        <a:bodyPr/>
        <a:lstStyle/>
        <a:p>
          <a:pPr algn="ctr"/>
          <a:r>
            <a:rPr lang="uz-Cyrl-UZ" sz="2400" b="1" dirty="0">
              <a:latin typeface="Times New Roman" panose="02020603050405020304" pitchFamily="18" charset="0"/>
              <a:cs typeface="Times New Roman" panose="02020603050405020304" pitchFamily="18" charset="0"/>
            </a:rPr>
            <a:t>Асосий тушунчалар</a:t>
          </a:r>
          <a:endParaRPr lang="ru-RU" sz="2400" dirty="0">
            <a:latin typeface="Times New Roman" panose="02020603050405020304" pitchFamily="18" charset="0"/>
            <a:cs typeface="Times New Roman" panose="02020603050405020304" pitchFamily="18" charset="0"/>
          </a:endParaRPr>
        </a:p>
      </dgm:t>
    </dgm:pt>
    <dgm:pt modelId="{A0235AB2-AD98-4DE9-86BA-13C8C1EE7A81}" type="parTrans" cxnId="{5AD7C5A3-8A5A-4CD1-A4EB-5A389D7EEB6D}">
      <dgm:prSet/>
      <dgm:spPr/>
      <dgm:t>
        <a:bodyPr/>
        <a:lstStyle/>
        <a:p>
          <a:pPr algn="ctr"/>
          <a:endParaRPr lang="ru-RU" sz="2400">
            <a:latin typeface="Times New Roman" panose="02020603050405020304" pitchFamily="18" charset="0"/>
            <a:cs typeface="Times New Roman" panose="02020603050405020304" pitchFamily="18" charset="0"/>
          </a:endParaRPr>
        </a:p>
      </dgm:t>
    </dgm:pt>
    <dgm:pt modelId="{50DA4B57-B5C8-4B1E-9C34-3C1A0311457D}" type="sibTrans" cxnId="{5AD7C5A3-8A5A-4CD1-A4EB-5A389D7EEB6D}">
      <dgm:prSet/>
      <dgm:spPr/>
      <dgm:t>
        <a:bodyPr/>
        <a:lstStyle/>
        <a:p>
          <a:pPr algn="ctr"/>
          <a:endParaRPr lang="ru-RU" sz="2400">
            <a:latin typeface="Times New Roman" panose="02020603050405020304" pitchFamily="18" charset="0"/>
            <a:cs typeface="Times New Roman" panose="02020603050405020304" pitchFamily="18" charset="0"/>
          </a:endParaRPr>
        </a:p>
      </dgm:t>
    </dgm:pt>
    <dgm:pt modelId="{073AC5A0-7EA1-4556-849B-2CB80D874EAD}" type="pres">
      <dgm:prSet presAssocID="{B4F73F4B-C757-416D-BD30-94C84AC4650A}" presName="linear" presStyleCnt="0">
        <dgm:presLayoutVars>
          <dgm:animLvl val="lvl"/>
          <dgm:resizeHandles val="exact"/>
        </dgm:presLayoutVars>
      </dgm:prSet>
      <dgm:spPr/>
      <dgm:t>
        <a:bodyPr/>
        <a:lstStyle/>
        <a:p>
          <a:endParaRPr lang="ru-RU"/>
        </a:p>
      </dgm:t>
    </dgm:pt>
    <dgm:pt modelId="{61BEA1C5-49C9-49D8-983C-CE23221EED76}" type="pres">
      <dgm:prSet presAssocID="{F1AF12C8-8705-473F-9F41-E12799F6C183}" presName="parentText" presStyleLbl="node1" presStyleIdx="0" presStyleCnt="1">
        <dgm:presLayoutVars>
          <dgm:chMax val="0"/>
          <dgm:bulletEnabled val="1"/>
        </dgm:presLayoutVars>
      </dgm:prSet>
      <dgm:spPr/>
      <dgm:t>
        <a:bodyPr/>
        <a:lstStyle/>
        <a:p>
          <a:endParaRPr lang="ru-RU"/>
        </a:p>
      </dgm:t>
    </dgm:pt>
  </dgm:ptLst>
  <dgm:cxnLst>
    <dgm:cxn modelId="{5AD7C5A3-8A5A-4CD1-A4EB-5A389D7EEB6D}" srcId="{B4F73F4B-C757-416D-BD30-94C84AC4650A}" destId="{F1AF12C8-8705-473F-9F41-E12799F6C183}" srcOrd="0" destOrd="0" parTransId="{A0235AB2-AD98-4DE9-86BA-13C8C1EE7A81}" sibTransId="{50DA4B57-B5C8-4B1E-9C34-3C1A0311457D}"/>
    <dgm:cxn modelId="{0C328366-E413-4323-8631-1B7DC4EA56BA}" type="presOf" srcId="{B4F73F4B-C757-416D-BD30-94C84AC4650A}" destId="{073AC5A0-7EA1-4556-849B-2CB80D874EAD}" srcOrd="0" destOrd="0" presId="urn:microsoft.com/office/officeart/2005/8/layout/vList2"/>
    <dgm:cxn modelId="{4C600D53-22C3-4FEA-853C-59E1A3EB28FF}" type="presOf" srcId="{F1AF12C8-8705-473F-9F41-E12799F6C183}" destId="{61BEA1C5-49C9-49D8-983C-CE23221EED76}" srcOrd="0" destOrd="0" presId="urn:microsoft.com/office/officeart/2005/8/layout/vList2"/>
    <dgm:cxn modelId="{65C75AD1-5606-45C2-8ACC-671C703D8DFF}" type="presParOf" srcId="{073AC5A0-7EA1-4556-849B-2CB80D874EAD}" destId="{61BEA1C5-49C9-49D8-983C-CE23221EED7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B13EAD-023D-49D7-9473-9E20F0DA5F5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ru-RU"/>
        </a:p>
      </dgm:t>
    </dgm:pt>
    <dgm:pt modelId="{612DA914-26D3-47B6-8404-B2E3B734C5D9}">
      <dgm:prSet custT="1"/>
      <dgm:spPr/>
      <dgm:t>
        <a:bodyPr/>
        <a:lstStyle/>
        <a:p>
          <a:pPr rtl="0"/>
          <a:r>
            <a:rPr lang="uz-Cyrl-UZ" sz="1400" b="1" dirty="0">
              <a:latin typeface="+mn-lt"/>
              <a:cs typeface="Times New Roman" panose="02020603050405020304" pitchFamily="18" charset="0"/>
            </a:rPr>
            <a:t>давлат органининг ёки бошқа ташкилотнинг ходими</a:t>
          </a:r>
          <a:endParaRPr lang="ru-RU" sz="1400" dirty="0">
            <a:latin typeface="+mn-lt"/>
            <a:cs typeface="Times New Roman" panose="02020603050405020304" pitchFamily="18" charset="0"/>
          </a:endParaRPr>
        </a:p>
      </dgm:t>
    </dgm:pt>
    <dgm:pt modelId="{F041A258-4C71-4CC9-B4DC-1E13412F001E}" type="parTrans" cxnId="{9F46FBF0-32F7-4B16-9500-F328C031F072}">
      <dgm:prSet/>
      <dgm:spPr/>
      <dgm:t>
        <a:bodyPr/>
        <a:lstStyle/>
        <a:p>
          <a:endParaRPr lang="ru-RU" sz="1400">
            <a:latin typeface="+mn-lt"/>
            <a:cs typeface="Times New Roman" panose="02020603050405020304" pitchFamily="18" charset="0"/>
          </a:endParaRPr>
        </a:p>
      </dgm:t>
    </dgm:pt>
    <dgm:pt modelId="{F7AEFB00-561A-49CC-940B-B62B8D68B615}" type="sibTrans" cxnId="{9F46FBF0-32F7-4B16-9500-F328C031F072}">
      <dgm:prSet/>
      <dgm:spPr/>
      <dgm:t>
        <a:bodyPr/>
        <a:lstStyle/>
        <a:p>
          <a:endParaRPr lang="ru-RU" sz="1400">
            <a:latin typeface="+mn-lt"/>
            <a:cs typeface="Times New Roman" panose="02020603050405020304" pitchFamily="18" charset="0"/>
          </a:endParaRPr>
        </a:p>
      </dgm:t>
    </dgm:pt>
    <dgm:pt modelId="{A04E33C8-7B8E-4E04-A742-A42F2684351A}">
      <dgm:prSet custT="1"/>
      <dgm:spPr/>
      <dgm:t>
        <a:bodyPr/>
        <a:lstStyle/>
        <a:p>
          <a:pPr rtl="0"/>
          <a:r>
            <a:rPr lang="uz-Cyrl-UZ" sz="1400" b="1" dirty="0">
              <a:latin typeface="+mn-lt"/>
              <a:cs typeface="Times New Roman" panose="02020603050405020304" pitchFamily="18" charset="0"/>
            </a:rPr>
            <a:t>манфаатлар тўқнашуви </a:t>
          </a:r>
          <a:endParaRPr lang="ru-RU" sz="1400" dirty="0">
            <a:latin typeface="+mn-lt"/>
            <a:cs typeface="Times New Roman" panose="02020603050405020304" pitchFamily="18" charset="0"/>
          </a:endParaRPr>
        </a:p>
      </dgm:t>
    </dgm:pt>
    <dgm:pt modelId="{9908497A-D961-4E23-A6C9-CC6BE9C9716B}" type="parTrans" cxnId="{B5CA176E-BA61-4FEE-885C-500B62E7F052}">
      <dgm:prSet/>
      <dgm:spPr/>
      <dgm:t>
        <a:bodyPr/>
        <a:lstStyle/>
        <a:p>
          <a:endParaRPr lang="ru-RU" sz="1400">
            <a:latin typeface="+mn-lt"/>
            <a:cs typeface="Times New Roman" panose="02020603050405020304" pitchFamily="18" charset="0"/>
          </a:endParaRPr>
        </a:p>
      </dgm:t>
    </dgm:pt>
    <dgm:pt modelId="{D7720CD0-6C72-486F-9F6A-44A1EB8900E6}" type="sibTrans" cxnId="{B5CA176E-BA61-4FEE-885C-500B62E7F052}">
      <dgm:prSet/>
      <dgm:spPr/>
      <dgm:t>
        <a:bodyPr/>
        <a:lstStyle/>
        <a:p>
          <a:endParaRPr lang="ru-RU" sz="1400">
            <a:latin typeface="+mn-lt"/>
            <a:cs typeface="Times New Roman" panose="02020603050405020304" pitchFamily="18" charset="0"/>
          </a:endParaRPr>
        </a:p>
      </dgm:t>
    </dgm:pt>
    <dgm:pt modelId="{5DA0409C-5FAA-48B5-ABDB-A23283ED5640}">
      <dgm:prSet custT="1"/>
      <dgm:spPr/>
      <dgm:t>
        <a:bodyPr/>
        <a:lstStyle/>
        <a:p>
          <a:pPr rtl="0"/>
          <a:r>
            <a:rPr lang="uz-Cyrl-UZ" sz="1400" b="1" dirty="0">
              <a:latin typeface="+mn-lt"/>
              <a:cs typeface="Times New Roman" panose="02020603050405020304" pitchFamily="18" charset="0"/>
            </a:rPr>
            <a:t>манфаатлар тўқнашувини тартибга солиш бўйича махсус бўлинма</a:t>
          </a:r>
          <a:r>
            <a:rPr lang="uz-Cyrl-UZ" sz="1400" dirty="0">
              <a:latin typeface="+mn-lt"/>
              <a:cs typeface="Times New Roman" panose="02020603050405020304" pitchFamily="18" charset="0"/>
            </a:rPr>
            <a:t> </a:t>
          </a:r>
          <a:r>
            <a:rPr lang="uz-Cyrl-UZ" sz="1400" b="1" dirty="0">
              <a:latin typeface="+mn-lt"/>
              <a:cs typeface="Times New Roman" panose="02020603050405020304" pitchFamily="18" charset="0"/>
            </a:rPr>
            <a:t> </a:t>
          </a:r>
          <a:endParaRPr lang="ru-RU" sz="1400" dirty="0">
            <a:latin typeface="+mn-lt"/>
            <a:cs typeface="Times New Roman" panose="02020603050405020304" pitchFamily="18" charset="0"/>
          </a:endParaRPr>
        </a:p>
      </dgm:t>
    </dgm:pt>
    <dgm:pt modelId="{51340E68-AC5D-4DB6-897A-5614EAB96D30}" type="parTrans" cxnId="{2640FC91-AB46-4D9F-9265-669181E985BE}">
      <dgm:prSet/>
      <dgm:spPr/>
      <dgm:t>
        <a:bodyPr/>
        <a:lstStyle/>
        <a:p>
          <a:endParaRPr lang="ru-RU" sz="1400">
            <a:latin typeface="+mn-lt"/>
            <a:cs typeface="Times New Roman" panose="02020603050405020304" pitchFamily="18" charset="0"/>
          </a:endParaRPr>
        </a:p>
      </dgm:t>
    </dgm:pt>
    <dgm:pt modelId="{28697946-EB9E-4797-AC57-A2DF0E18E587}" type="sibTrans" cxnId="{2640FC91-AB46-4D9F-9265-669181E985BE}">
      <dgm:prSet/>
      <dgm:spPr/>
      <dgm:t>
        <a:bodyPr/>
        <a:lstStyle/>
        <a:p>
          <a:endParaRPr lang="ru-RU" sz="1400">
            <a:latin typeface="+mn-lt"/>
            <a:cs typeface="Times New Roman" panose="02020603050405020304" pitchFamily="18" charset="0"/>
          </a:endParaRPr>
        </a:p>
      </dgm:t>
    </dgm:pt>
    <dgm:pt modelId="{17230805-E0E2-4146-99E8-9B71E9172D0E}">
      <dgm:prSet custT="1"/>
      <dgm:spPr/>
      <dgm:t>
        <a:bodyPr/>
        <a:lstStyle/>
        <a:p>
          <a:pPr rtl="0"/>
          <a:r>
            <a:rPr lang="uz-Cyrl-UZ" sz="1400" b="1" dirty="0">
              <a:latin typeface="+mn-lt"/>
              <a:cs typeface="Times New Roman" panose="02020603050405020304" pitchFamily="18" charset="0"/>
            </a:rPr>
            <a:t>шахсий манфаатдорлик </a:t>
          </a:r>
          <a:endParaRPr lang="ru-RU" sz="1400" dirty="0">
            <a:latin typeface="+mn-lt"/>
            <a:cs typeface="Times New Roman" panose="02020603050405020304" pitchFamily="18" charset="0"/>
          </a:endParaRPr>
        </a:p>
      </dgm:t>
    </dgm:pt>
    <dgm:pt modelId="{7C7A1847-7DB2-4EA0-9092-1C478DFF5A00}" type="parTrans" cxnId="{4995AEA9-ACDA-4BA2-934B-28CB2A17B433}">
      <dgm:prSet/>
      <dgm:spPr/>
      <dgm:t>
        <a:bodyPr/>
        <a:lstStyle/>
        <a:p>
          <a:endParaRPr lang="ru-RU" sz="1400">
            <a:latin typeface="+mn-lt"/>
            <a:cs typeface="Times New Roman" panose="02020603050405020304" pitchFamily="18" charset="0"/>
          </a:endParaRPr>
        </a:p>
      </dgm:t>
    </dgm:pt>
    <dgm:pt modelId="{02A67950-82BD-4C8B-8715-D967BFBE93C3}" type="sibTrans" cxnId="{4995AEA9-ACDA-4BA2-934B-28CB2A17B433}">
      <dgm:prSet/>
      <dgm:spPr/>
      <dgm:t>
        <a:bodyPr/>
        <a:lstStyle/>
        <a:p>
          <a:endParaRPr lang="ru-RU" sz="1400">
            <a:latin typeface="+mn-lt"/>
            <a:cs typeface="Times New Roman" panose="02020603050405020304" pitchFamily="18" charset="0"/>
          </a:endParaRPr>
        </a:p>
      </dgm:t>
    </dgm:pt>
    <dgm:pt modelId="{A7CFCD61-95B7-48DA-B0F2-832DF80ED298}">
      <dgm:prSet custT="1"/>
      <dgm:spPr/>
      <dgm:t>
        <a:bodyPr/>
        <a:lstStyle/>
        <a:p>
          <a:pPr rtl="0"/>
          <a:r>
            <a:rPr lang="uz-Cyrl-UZ" sz="1400" b="1" dirty="0">
              <a:latin typeface="+mn-lt"/>
              <a:cs typeface="Times New Roman" panose="02020603050405020304" pitchFamily="18" charset="0"/>
            </a:rPr>
            <a:t>яқин қариндошлар </a:t>
          </a:r>
          <a:endParaRPr lang="ru-RU" sz="1400" dirty="0">
            <a:latin typeface="+mn-lt"/>
            <a:cs typeface="Times New Roman" panose="02020603050405020304" pitchFamily="18" charset="0"/>
          </a:endParaRPr>
        </a:p>
      </dgm:t>
    </dgm:pt>
    <dgm:pt modelId="{D4765DF1-A323-42AF-9411-8BBA7331EDB7}" type="parTrans" cxnId="{A784A21F-C01E-4941-AC59-899988B25EE7}">
      <dgm:prSet/>
      <dgm:spPr/>
      <dgm:t>
        <a:bodyPr/>
        <a:lstStyle/>
        <a:p>
          <a:endParaRPr lang="ru-RU" sz="1400">
            <a:latin typeface="+mn-lt"/>
            <a:cs typeface="Times New Roman" panose="02020603050405020304" pitchFamily="18" charset="0"/>
          </a:endParaRPr>
        </a:p>
      </dgm:t>
    </dgm:pt>
    <dgm:pt modelId="{1F87A73D-5A6F-4315-B02C-E8F67E60EA9B}" type="sibTrans" cxnId="{A784A21F-C01E-4941-AC59-899988B25EE7}">
      <dgm:prSet/>
      <dgm:spPr/>
      <dgm:t>
        <a:bodyPr/>
        <a:lstStyle/>
        <a:p>
          <a:endParaRPr lang="ru-RU" sz="1400">
            <a:latin typeface="+mn-lt"/>
            <a:cs typeface="Times New Roman" panose="02020603050405020304" pitchFamily="18" charset="0"/>
          </a:endParaRPr>
        </a:p>
      </dgm:t>
    </dgm:pt>
    <dgm:pt modelId="{324B7F89-6E47-461C-A097-E040130FAD05}">
      <dgm:prSet custT="1"/>
      <dgm:spPr/>
      <dgm:t>
        <a:bodyPr/>
        <a:lstStyle/>
        <a:p>
          <a:pPr rtl="0"/>
          <a:r>
            <a:rPr lang="uz-Cyrl-UZ" sz="1400" dirty="0">
              <a:latin typeface="+mn-lt"/>
              <a:cs typeface="Times New Roman" panose="02020603050405020304" pitchFamily="18" charset="0"/>
            </a:rPr>
            <a:t> давлат органларида ёки бошқа ташкилотларда меҳнат шартномаси (контракт) асосида ёхуд сайлаб қўйиладиган ёки тайинланадиган лавозимларда ишлаётган бошқарув ходимлари;</a:t>
          </a:r>
          <a:endParaRPr lang="ru-RU" sz="1400" dirty="0">
            <a:latin typeface="+mn-lt"/>
            <a:cs typeface="Times New Roman" panose="02020603050405020304" pitchFamily="18" charset="0"/>
          </a:endParaRPr>
        </a:p>
      </dgm:t>
    </dgm:pt>
    <dgm:pt modelId="{5BD63ACE-6D43-4AC9-828A-183BBA7F304E}" type="parTrans" cxnId="{DACC3327-CA1C-4EFE-A21D-2D62843A26B7}">
      <dgm:prSet/>
      <dgm:spPr/>
      <dgm:t>
        <a:bodyPr/>
        <a:lstStyle/>
        <a:p>
          <a:endParaRPr lang="ru-RU" sz="1400">
            <a:latin typeface="+mn-lt"/>
            <a:cs typeface="Times New Roman" panose="02020603050405020304" pitchFamily="18" charset="0"/>
          </a:endParaRPr>
        </a:p>
      </dgm:t>
    </dgm:pt>
    <dgm:pt modelId="{4BEF8DE2-D2B6-444F-8A3B-2EC1B4EFFFAC}" type="sibTrans" cxnId="{DACC3327-CA1C-4EFE-A21D-2D62843A26B7}">
      <dgm:prSet/>
      <dgm:spPr/>
      <dgm:t>
        <a:bodyPr/>
        <a:lstStyle/>
        <a:p>
          <a:endParaRPr lang="ru-RU" sz="1400">
            <a:latin typeface="+mn-lt"/>
            <a:cs typeface="Times New Roman" panose="02020603050405020304" pitchFamily="18" charset="0"/>
          </a:endParaRPr>
        </a:p>
      </dgm:t>
    </dgm:pt>
    <dgm:pt modelId="{891CF206-F827-4097-885D-DA7D3C718C60}">
      <dgm:prSet custT="1"/>
      <dgm:spPr/>
      <dgm:t>
        <a:bodyPr/>
        <a:lstStyle/>
        <a:p>
          <a:pPr algn="just" rtl="0"/>
          <a:r>
            <a:rPr lang="uz-Cyrl-UZ" sz="1400" dirty="0">
              <a:latin typeface="+mn-lt"/>
              <a:cs typeface="Times New Roman" panose="02020603050405020304" pitchFamily="18" charset="0"/>
            </a:rPr>
            <a:t> шахснинг шахсий (бевосита ёки билвосита) манфаатдорлиги унинг ўз лавозим ёки хизмат мажбуриятларини лозим даражада бажаришига таъсир кўрсатаётган ёхуд таъсир кўрсатиши мумкин бўлган ҳамда шахсий манфаатдорлик билан фуқароларнинг, ташкилотларнинг, жамиятнинг ёки давлатнинг ҳуқуқлари, қонуний манфаатлари ўртасида қарама-қаршилик юзага келаётган (мавжуд манфаатлар тўқнашуви) ёки юзага келиши мумкин бўлган (эҳтимолий манфаатлар тўқнашуви) вазият; </a:t>
          </a:r>
          <a:endParaRPr lang="ru-RU" sz="1400" dirty="0">
            <a:latin typeface="+mn-lt"/>
            <a:cs typeface="Times New Roman" panose="02020603050405020304" pitchFamily="18" charset="0"/>
          </a:endParaRPr>
        </a:p>
      </dgm:t>
    </dgm:pt>
    <dgm:pt modelId="{11ED90AC-2FEA-460A-84F7-7C85546DC457}" type="parTrans" cxnId="{D86ACE6D-B0E4-467B-A67F-C632C0B36674}">
      <dgm:prSet/>
      <dgm:spPr/>
      <dgm:t>
        <a:bodyPr/>
        <a:lstStyle/>
        <a:p>
          <a:endParaRPr lang="ru-RU" sz="1400">
            <a:latin typeface="+mn-lt"/>
            <a:cs typeface="Times New Roman" panose="02020603050405020304" pitchFamily="18" charset="0"/>
          </a:endParaRPr>
        </a:p>
      </dgm:t>
    </dgm:pt>
    <dgm:pt modelId="{C39C758A-9345-4763-85FF-8D4930C6659F}" type="sibTrans" cxnId="{D86ACE6D-B0E4-467B-A67F-C632C0B36674}">
      <dgm:prSet/>
      <dgm:spPr/>
      <dgm:t>
        <a:bodyPr/>
        <a:lstStyle/>
        <a:p>
          <a:endParaRPr lang="ru-RU" sz="1400">
            <a:latin typeface="+mn-lt"/>
            <a:cs typeface="Times New Roman" panose="02020603050405020304" pitchFamily="18" charset="0"/>
          </a:endParaRPr>
        </a:p>
      </dgm:t>
    </dgm:pt>
    <dgm:pt modelId="{2A0BC02B-0654-4A9E-8D9D-2DCDAB1B14CE}">
      <dgm:prSet custT="1"/>
      <dgm:spPr/>
      <dgm:t>
        <a:bodyPr/>
        <a:lstStyle/>
        <a:p>
          <a:pPr rtl="0"/>
          <a:r>
            <a:rPr lang="uz-Cyrl-UZ" sz="1400">
              <a:latin typeface="+mn-lt"/>
              <a:cs typeface="Times New Roman" panose="02020603050405020304" pitchFamily="18" charset="0"/>
            </a:rPr>
            <a:t>давлат </a:t>
          </a:r>
          <a:r>
            <a:rPr lang="uz-Cyrl-UZ" sz="1400" dirty="0">
              <a:latin typeface="+mn-lt"/>
              <a:cs typeface="Times New Roman" panose="02020603050405020304" pitchFamily="18" charset="0"/>
            </a:rPr>
            <a:t>органларининг ёки бошқа ташкилотларнинг коррупцияга қарши ички бўлинмалари (ва) ёки кадрлар бўлинмалари;</a:t>
          </a:r>
          <a:endParaRPr lang="ru-RU" sz="1400" dirty="0">
            <a:latin typeface="+mn-lt"/>
            <a:cs typeface="Times New Roman" panose="02020603050405020304" pitchFamily="18" charset="0"/>
          </a:endParaRPr>
        </a:p>
      </dgm:t>
    </dgm:pt>
    <dgm:pt modelId="{3A87A3F0-1DE1-4075-9260-9BC00C968F17}" type="parTrans" cxnId="{78BBAD0A-7BD7-441C-BFBD-16AE1D71FC6A}">
      <dgm:prSet/>
      <dgm:spPr/>
      <dgm:t>
        <a:bodyPr/>
        <a:lstStyle/>
        <a:p>
          <a:endParaRPr lang="ru-RU" sz="1400">
            <a:latin typeface="+mn-lt"/>
            <a:cs typeface="Times New Roman" panose="02020603050405020304" pitchFamily="18" charset="0"/>
          </a:endParaRPr>
        </a:p>
      </dgm:t>
    </dgm:pt>
    <dgm:pt modelId="{3484FF06-053E-4795-B339-A030CE88584C}" type="sibTrans" cxnId="{78BBAD0A-7BD7-441C-BFBD-16AE1D71FC6A}">
      <dgm:prSet/>
      <dgm:spPr/>
      <dgm:t>
        <a:bodyPr/>
        <a:lstStyle/>
        <a:p>
          <a:endParaRPr lang="ru-RU" sz="1400">
            <a:latin typeface="+mn-lt"/>
            <a:cs typeface="Times New Roman" panose="02020603050405020304" pitchFamily="18" charset="0"/>
          </a:endParaRPr>
        </a:p>
      </dgm:t>
    </dgm:pt>
    <dgm:pt modelId="{4686E746-10C5-4C95-AD61-42BA0850EDDD}">
      <dgm:prSet custT="1"/>
      <dgm:spPr/>
      <dgm:t>
        <a:bodyPr/>
        <a:lstStyle/>
        <a:p>
          <a:pPr algn="just" rtl="0"/>
          <a:r>
            <a:rPr lang="uz-Cyrl-UZ" sz="1400" dirty="0">
              <a:latin typeface="+mn-lt"/>
              <a:cs typeface="Times New Roman" panose="02020603050405020304" pitchFamily="18" charset="0"/>
            </a:rPr>
            <a:t> давлат органининг ёки бошқа ташкилотнинг ходими ёхуд у билан алоқадор шахслар ушбу ходим томонидан бевосита ёки билвосита қарор қабул қилиниши ёки ходимнинг ушбу жараёнда бошқача тарзда иштирок этиши натижасида олиши мумкин бўлган ҳар қандай наф ёки афзаллик; </a:t>
          </a:r>
          <a:endParaRPr lang="ru-RU" sz="1400" dirty="0">
            <a:latin typeface="+mn-lt"/>
            <a:cs typeface="Times New Roman" panose="02020603050405020304" pitchFamily="18" charset="0"/>
          </a:endParaRPr>
        </a:p>
      </dgm:t>
    </dgm:pt>
    <dgm:pt modelId="{10BA8A6A-B52C-45BC-B924-82BBFE36693B}" type="parTrans" cxnId="{623023DD-3DFF-4310-89CD-FE72DB0C9316}">
      <dgm:prSet/>
      <dgm:spPr/>
      <dgm:t>
        <a:bodyPr/>
        <a:lstStyle/>
        <a:p>
          <a:endParaRPr lang="ru-RU" sz="1400">
            <a:latin typeface="+mn-lt"/>
            <a:cs typeface="Times New Roman" panose="02020603050405020304" pitchFamily="18" charset="0"/>
          </a:endParaRPr>
        </a:p>
      </dgm:t>
    </dgm:pt>
    <dgm:pt modelId="{17665CDC-8204-4572-9A17-196B306CC5EB}" type="sibTrans" cxnId="{623023DD-3DFF-4310-89CD-FE72DB0C9316}">
      <dgm:prSet/>
      <dgm:spPr/>
      <dgm:t>
        <a:bodyPr/>
        <a:lstStyle/>
        <a:p>
          <a:endParaRPr lang="ru-RU" sz="1400">
            <a:latin typeface="+mn-lt"/>
            <a:cs typeface="Times New Roman" panose="02020603050405020304" pitchFamily="18" charset="0"/>
          </a:endParaRPr>
        </a:p>
      </dgm:t>
    </dgm:pt>
    <dgm:pt modelId="{6D7041A1-4E3D-4FFE-A5E7-3DEE28B93129}">
      <dgm:prSet custT="1"/>
      <dgm:spPr/>
      <dgm:t>
        <a:bodyPr/>
        <a:lstStyle/>
        <a:p>
          <a:pPr rtl="0"/>
          <a:r>
            <a:rPr lang="uz-Cyrl-UZ" sz="1400" dirty="0">
              <a:latin typeface="+mn-lt"/>
              <a:cs typeface="Times New Roman" panose="02020603050405020304" pitchFamily="18" charset="0"/>
            </a:rPr>
            <a:t> ота-оналар, ака-укалар, опа-сингиллар, ўғиллар, қизлар, эр-хотинлар, шунингдек эр-хотинларнинг ота-оналари, ака-укалари, опа-сингиллари ва фарзандлари</a:t>
          </a:r>
          <a:endParaRPr lang="ru-RU" sz="1400" dirty="0">
            <a:latin typeface="+mn-lt"/>
            <a:cs typeface="Times New Roman" panose="02020603050405020304" pitchFamily="18" charset="0"/>
          </a:endParaRPr>
        </a:p>
      </dgm:t>
    </dgm:pt>
    <dgm:pt modelId="{E5997BB9-86FC-47CC-952B-2B7D44F90AB3}" type="parTrans" cxnId="{8C3D80F6-875C-4F5C-8F70-33A3E164C0CF}">
      <dgm:prSet/>
      <dgm:spPr/>
      <dgm:t>
        <a:bodyPr/>
        <a:lstStyle/>
        <a:p>
          <a:endParaRPr lang="ru-RU">
            <a:latin typeface="+mn-lt"/>
            <a:cs typeface="Times New Roman" panose="02020603050405020304" pitchFamily="18" charset="0"/>
          </a:endParaRPr>
        </a:p>
      </dgm:t>
    </dgm:pt>
    <dgm:pt modelId="{F82FAE06-6BF1-45D2-A380-917DED6A1848}" type="sibTrans" cxnId="{8C3D80F6-875C-4F5C-8F70-33A3E164C0CF}">
      <dgm:prSet/>
      <dgm:spPr/>
      <dgm:t>
        <a:bodyPr/>
        <a:lstStyle/>
        <a:p>
          <a:endParaRPr lang="ru-RU">
            <a:latin typeface="+mn-lt"/>
            <a:cs typeface="Times New Roman" panose="02020603050405020304" pitchFamily="18" charset="0"/>
          </a:endParaRPr>
        </a:p>
      </dgm:t>
    </dgm:pt>
    <dgm:pt modelId="{62BD36BC-B128-4C8D-80C0-2D9508800B9A}" type="pres">
      <dgm:prSet presAssocID="{11B13EAD-023D-49D7-9473-9E20F0DA5F58}" presName="Name0" presStyleCnt="0">
        <dgm:presLayoutVars>
          <dgm:dir/>
          <dgm:animLvl val="lvl"/>
          <dgm:resizeHandles val="exact"/>
        </dgm:presLayoutVars>
      </dgm:prSet>
      <dgm:spPr/>
      <dgm:t>
        <a:bodyPr/>
        <a:lstStyle/>
        <a:p>
          <a:endParaRPr lang="ru-RU"/>
        </a:p>
      </dgm:t>
    </dgm:pt>
    <dgm:pt modelId="{3C2005A2-8B41-4D06-B20F-044DE42C1704}" type="pres">
      <dgm:prSet presAssocID="{612DA914-26D3-47B6-8404-B2E3B734C5D9}" presName="linNode" presStyleCnt="0"/>
      <dgm:spPr/>
    </dgm:pt>
    <dgm:pt modelId="{AEBC989F-2FCE-4C7A-89F8-714B2E3BD647}" type="pres">
      <dgm:prSet presAssocID="{612DA914-26D3-47B6-8404-B2E3B734C5D9}" presName="parentText" presStyleLbl="node1" presStyleIdx="0" presStyleCnt="5">
        <dgm:presLayoutVars>
          <dgm:chMax val="1"/>
          <dgm:bulletEnabled val="1"/>
        </dgm:presLayoutVars>
      </dgm:prSet>
      <dgm:spPr/>
      <dgm:t>
        <a:bodyPr/>
        <a:lstStyle/>
        <a:p>
          <a:endParaRPr lang="ru-RU"/>
        </a:p>
      </dgm:t>
    </dgm:pt>
    <dgm:pt modelId="{FC0D01AD-54DF-4886-8BAC-8F1FF780EBDB}" type="pres">
      <dgm:prSet presAssocID="{612DA914-26D3-47B6-8404-B2E3B734C5D9}" presName="descendantText" presStyleLbl="alignAccFollowNode1" presStyleIdx="0" presStyleCnt="5">
        <dgm:presLayoutVars>
          <dgm:bulletEnabled val="1"/>
        </dgm:presLayoutVars>
      </dgm:prSet>
      <dgm:spPr/>
      <dgm:t>
        <a:bodyPr/>
        <a:lstStyle/>
        <a:p>
          <a:endParaRPr lang="ru-RU"/>
        </a:p>
      </dgm:t>
    </dgm:pt>
    <dgm:pt modelId="{DE9F947C-5896-4F21-A80D-3D3F604FE5C4}" type="pres">
      <dgm:prSet presAssocID="{F7AEFB00-561A-49CC-940B-B62B8D68B615}" presName="sp" presStyleCnt="0"/>
      <dgm:spPr/>
    </dgm:pt>
    <dgm:pt modelId="{B2A8360B-19DB-4322-B23B-EA9A1A2F6FD8}" type="pres">
      <dgm:prSet presAssocID="{A04E33C8-7B8E-4E04-A742-A42F2684351A}" presName="linNode" presStyleCnt="0"/>
      <dgm:spPr/>
    </dgm:pt>
    <dgm:pt modelId="{73B14C50-37CA-49C2-ADFC-22FDBD6EB901}" type="pres">
      <dgm:prSet presAssocID="{A04E33C8-7B8E-4E04-A742-A42F2684351A}" presName="parentText" presStyleLbl="node1" presStyleIdx="1" presStyleCnt="5">
        <dgm:presLayoutVars>
          <dgm:chMax val="1"/>
          <dgm:bulletEnabled val="1"/>
        </dgm:presLayoutVars>
      </dgm:prSet>
      <dgm:spPr/>
      <dgm:t>
        <a:bodyPr/>
        <a:lstStyle/>
        <a:p>
          <a:endParaRPr lang="ru-RU"/>
        </a:p>
      </dgm:t>
    </dgm:pt>
    <dgm:pt modelId="{403D282C-422F-4747-886D-63B3856994B3}" type="pres">
      <dgm:prSet presAssocID="{A04E33C8-7B8E-4E04-A742-A42F2684351A}" presName="descendantText" presStyleLbl="alignAccFollowNode1" presStyleIdx="1" presStyleCnt="5" custScaleY="179669">
        <dgm:presLayoutVars>
          <dgm:bulletEnabled val="1"/>
        </dgm:presLayoutVars>
      </dgm:prSet>
      <dgm:spPr/>
      <dgm:t>
        <a:bodyPr/>
        <a:lstStyle/>
        <a:p>
          <a:endParaRPr lang="ru-RU"/>
        </a:p>
      </dgm:t>
    </dgm:pt>
    <dgm:pt modelId="{AB180D5C-82C3-4BB8-96FC-90B3DAC61334}" type="pres">
      <dgm:prSet presAssocID="{D7720CD0-6C72-486F-9F6A-44A1EB8900E6}" presName="sp" presStyleCnt="0"/>
      <dgm:spPr/>
    </dgm:pt>
    <dgm:pt modelId="{688026C0-BB89-45EC-9C3D-075CA0A79E97}" type="pres">
      <dgm:prSet presAssocID="{5DA0409C-5FAA-48B5-ABDB-A23283ED5640}" presName="linNode" presStyleCnt="0"/>
      <dgm:spPr/>
    </dgm:pt>
    <dgm:pt modelId="{59144BC7-91D5-426E-9B69-754573F088FB}" type="pres">
      <dgm:prSet presAssocID="{5DA0409C-5FAA-48B5-ABDB-A23283ED5640}" presName="parentText" presStyleLbl="node1" presStyleIdx="2" presStyleCnt="5">
        <dgm:presLayoutVars>
          <dgm:chMax val="1"/>
          <dgm:bulletEnabled val="1"/>
        </dgm:presLayoutVars>
      </dgm:prSet>
      <dgm:spPr/>
      <dgm:t>
        <a:bodyPr/>
        <a:lstStyle/>
        <a:p>
          <a:endParaRPr lang="ru-RU"/>
        </a:p>
      </dgm:t>
    </dgm:pt>
    <dgm:pt modelId="{63512742-38C6-48F5-8DD1-42EDD080D0F5}" type="pres">
      <dgm:prSet presAssocID="{5DA0409C-5FAA-48B5-ABDB-A23283ED5640}" presName="descendantText" presStyleLbl="alignAccFollowNode1" presStyleIdx="2" presStyleCnt="5">
        <dgm:presLayoutVars>
          <dgm:bulletEnabled val="1"/>
        </dgm:presLayoutVars>
      </dgm:prSet>
      <dgm:spPr/>
      <dgm:t>
        <a:bodyPr/>
        <a:lstStyle/>
        <a:p>
          <a:endParaRPr lang="ru-RU"/>
        </a:p>
      </dgm:t>
    </dgm:pt>
    <dgm:pt modelId="{3F13CAF8-8CEC-4691-9B76-3FBDBB3EA04E}" type="pres">
      <dgm:prSet presAssocID="{28697946-EB9E-4797-AC57-A2DF0E18E587}" presName="sp" presStyleCnt="0"/>
      <dgm:spPr/>
    </dgm:pt>
    <dgm:pt modelId="{85028AEC-8339-497E-AA48-E0C61305E398}" type="pres">
      <dgm:prSet presAssocID="{17230805-E0E2-4146-99E8-9B71E9172D0E}" presName="linNode" presStyleCnt="0"/>
      <dgm:spPr/>
    </dgm:pt>
    <dgm:pt modelId="{6D07C391-5796-438B-988E-864DBE5BEA89}" type="pres">
      <dgm:prSet presAssocID="{17230805-E0E2-4146-99E8-9B71E9172D0E}" presName="parentText" presStyleLbl="node1" presStyleIdx="3" presStyleCnt="5">
        <dgm:presLayoutVars>
          <dgm:chMax val="1"/>
          <dgm:bulletEnabled val="1"/>
        </dgm:presLayoutVars>
      </dgm:prSet>
      <dgm:spPr/>
      <dgm:t>
        <a:bodyPr/>
        <a:lstStyle/>
        <a:p>
          <a:endParaRPr lang="ru-RU"/>
        </a:p>
      </dgm:t>
    </dgm:pt>
    <dgm:pt modelId="{D57CD153-DD47-401C-92F6-8EDB5EAC6A59}" type="pres">
      <dgm:prSet presAssocID="{17230805-E0E2-4146-99E8-9B71E9172D0E}" presName="descendantText" presStyleLbl="alignAccFollowNode1" presStyleIdx="3" presStyleCnt="5">
        <dgm:presLayoutVars>
          <dgm:bulletEnabled val="1"/>
        </dgm:presLayoutVars>
      </dgm:prSet>
      <dgm:spPr/>
      <dgm:t>
        <a:bodyPr/>
        <a:lstStyle/>
        <a:p>
          <a:endParaRPr lang="ru-RU"/>
        </a:p>
      </dgm:t>
    </dgm:pt>
    <dgm:pt modelId="{25630D56-43DA-45B9-9F63-883246536C73}" type="pres">
      <dgm:prSet presAssocID="{02A67950-82BD-4C8B-8715-D967BFBE93C3}" presName="sp" presStyleCnt="0"/>
      <dgm:spPr/>
    </dgm:pt>
    <dgm:pt modelId="{C83FFAE7-D44B-4CCB-BCC3-9A2C08CB1E5C}" type="pres">
      <dgm:prSet presAssocID="{A7CFCD61-95B7-48DA-B0F2-832DF80ED298}" presName="linNode" presStyleCnt="0"/>
      <dgm:spPr/>
    </dgm:pt>
    <dgm:pt modelId="{DAB7E432-0787-4C76-B002-219781157D71}" type="pres">
      <dgm:prSet presAssocID="{A7CFCD61-95B7-48DA-B0F2-832DF80ED298}" presName="parentText" presStyleLbl="node1" presStyleIdx="4" presStyleCnt="5">
        <dgm:presLayoutVars>
          <dgm:chMax val="1"/>
          <dgm:bulletEnabled val="1"/>
        </dgm:presLayoutVars>
      </dgm:prSet>
      <dgm:spPr/>
      <dgm:t>
        <a:bodyPr/>
        <a:lstStyle/>
        <a:p>
          <a:endParaRPr lang="ru-RU"/>
        </a:p>
      </dgm:t>
    </dgm:pt>
    <dgm:pt modelId="{41CB233C-F296-4425-AA94-A09CA404AA1C}" type="pres">
      <dgm:prSet presAssocID="{A7CFCD61-95B7-48DA-B0F2-832DF80ED298}" presName="descendantText" presStyleLbl="alignAccFollowNode1" presStyleIdx="4" presStyleCnt="5">
        <dgm:presLayoutVars>
          <dgm:bulletEnabled val="1"/>
        </dgm:presLayoutVars>
      </dgm:prSet>
      <dgm:spPr/>
      <dgm:t>
        <a:bodyPr/>
        <a:lstStyle/>
        <a:p>
          <a:endParaRPr lang="ru-RU"/>
        </a:p>
      </dgm:t>
    </dgm:pt>
  </dgm:ptLst>
  <dgm:cxnLst>
    <dgm:cxn modelId="{D674CD71-FF58-46CB-B053-FF0DDA398E0C}" type="presOf" srcId="{A7CFCD61-95B7-48DA-B0F2-832DF80ED298}" destId="{DAB7E432-0787-4C76-B002-219781157D71}" srcOrd="0" destOrd="0" presId="urn:microsoft.com/office/officeart/2005/8/layout/vList5"/>
    <dgm:cxn modelId="{4995AEA9-ACDA-4BA2-934B-28CB2A17B433}" srcId="{11B13EAD-023D-49D7-9473-9E20F0DA5F58}" destId="{17230805-E0E2-4146-99E8-9B71E9172D0E}" srcOrd="3" destOrd="0" parTransId="{7C7A1847-7DB2-4EA0-9092-1C478DFF5A00}" sibTransId="{02A67950-82BD-4C8B-8715-D967BFBE93C3}"/>
    <dgm:cxn modelId="{477AD7AF-5ED1-4451-9446-B867CF83D88B}" type="presOf" srcId="{324B7F89-6E47-461C-A097-E040130FAD05}" destId="{FC0D01AD-54DF-4886-8BAC-8F1FF780EBDB}" srcOrd="0" destOrd="0" presId="urn:microsoft.com/office/officeart/2005/8/layout/vList5"/>
    <dgm:cxn modelId="{78BBAD0A-7BD7-441C-BFBD-16AE1D71FC6A}" srcId="{5DA0409C-5FAA-48B5-ABDB-A23283ED5640}" destId="{2A0BC02B-0654-4A9E-8D9D-2DCDAB1B14CE}" srcOrd="0" destOrd="0" parTransId="{3A87A3F0-1DE1-4075-9260-9BC00C968F17}" sibTransId="{3484FF06-053E-4795-B339-A030CE88584C}"/>
    <dgm:cxn modelId="{08F0464D-4468-4C2D-BD15-C2732D7926C4}" type="presOf" srcId="{11B13EAD-023D-49D7-9473-9E20F0DA5F58}" destId="{62BD36BC-B128-4C8D-80C0-2D9508800B9A}" srcOrd="0" destOrd="0" presId="urn:microsoft.com/office/officeart/2005/8/layout/vList5"/>
    <dgm:cxn modelId="{FE8D3C0D-A4D5-463E-B20E-1E00BE2B07EF}" type="presOf" srcId="{A04E33C8-7B8E-4E04-A742-A42F2684351A}" destId="{73B14C50-37CA-49C2-ADFC-22FDBD6EB901}" srcOrd="0" destOrd="0" presId="urn:microsoft.com/office/officeart/2005/8/layout/vList5"/>
    <dgm:cxn modelId="{9867F310-6D28-4326-B0A9-3887B5B06C6D}" type="presOf" srcId="{6D7041A1-4E3D-4FFE-A5E7-3DEE28B93129}" destId="{41CB233C-F296-4425-AA94-A09CA404AA1C}" srcOrd="0" destOrd="0" presId="urn:microsoft.com/office/officeart/2005/8/layout/vList5"/>
    <dgm:cxn modelId="{A784A21F-C01E-4941-AC59-899988B25EE7}" srcId="{11B13EAD-023D-49D7-9473-9E20F0DA5F58}" destId="{A7CFCD61-95B7-48DA-B0F2-832DF80ED298}" srcOrd="4" destOrd="0" parTransId="{D4765DF1-A323-42AF-9411-8BBA7331EDB7}" sibTransId="{1F87A73D-5A6F-4315-B02C-E8F67E60EA9B}"/>
    <dgm:cxn modelId="{8C3D80F6-875C-4F5C-8F70-33A3E164C0CF}" srcId="{A7CFCD61-95B7-48DA-B0F2-832DF80ED298}" destId="{6D7041A1-4E3D-4FFE-A5E7-3DEE28B93129}" srcOrd="0" destOrd="0" parTransId="{E5997BB9-86FC-47CC-952B-2B7D44F90AB3}" sibTransId="{F82FAE06-6BF1-45D2-A380-917DED6A1848}"/>
    <dgm:cxn modelId="{2640FC91-AB46-4D9F-9265-669181E985BE}" srcId="{11B13EAD-023D-49D7-9473-9E20F0DA5F58}" destId="{5DA0409C-5FAA-48B5-ABDB-A23283ED5640}" srcOrd="2" destOrd="0" parTransId="{51340E68-AC5D-4DB6-897A-5614EAB96D30}" sibTransId="{28697946-EB9E-4797-AC57-A2DF0E18E587}"/>
    <dgm:cxn modelId="{BE168EC0-738C-4ED5-A051-C3B45171FF24}" type="presOf" srcId="{4686E746-10C5-4C95-AD61-42BA0850EDDD}" destId="{D57CD153-DD47-401C-92F6-8EDB5EAC6A59}" srcOrd="0" destOrd="0" presId="urn:microsoft.com/office/officeart/2005/8/layout/vList5"/>
    <dgm:cxn modelId="{AEBB8F34-C955-4675-8A35-D65EAE26AC8A}" type="presOf" srcId="{5DA0409C-5FAA-48B5-ABDB-A23283ED5640}" destId="{59144BC7-91D5-426E-9B69-754573F088FB}" srcOrd="0" destOrd="0" presId="urn:microsoft.com/office/officeart/2005/8/layout/vList5"/>
    <dgm:cxn modelId="{D84128F1-C471-417C-BCFD-3753F26B4490}" type="presOf" srcId="{612DA914-26D3-47B6-8404-B2E3B734C5D9}" destId="{AEBC989F-2FCE-4C7A-89F8-714B2E3BD647}" srcOrd="0" destOrd="0" presId="urn:microsoft.com/office/officeart/2005/8/layout/vList5"/>
    <dgm:cxn modelId="{B5CA176E-BA61-4FEE-885C-500B62E7F052}" srcId="{11B13EAD-023D-49D7-9473-9E20F0DA5F58}" destId="{A04E33C8-7B8E-4E04-A742-A42F2684351A}" srcOrd="1" destOrd="0" parTransId="{9908497A-D961-4E23-A6C9-CC6BE9C9716B}" sibTransId="{D7720CD0-6C72-486F-9F6A-44A1EB8900E6}"/>
    <dgm:cxn modelId="{D86ACE6D-B0E4-467B-A67F-C632C0B36674}" srcId="{A04E33C8-7B8E-4E04-A742-A42F2684351A}" destId="{891CF206-F827-4097-885D-DA7D3C718C60}" srcOrd="0" destOrd="0" parTransId="{11ED90AC-2FEA-460A-84F7-7C85546DC457}" sibTransId="{C39C758A-9345-4763-85FF-8D4930C6659F}"/>
    <dgm:cxn modelId="{623023DD-3DFF-4310-89CD-FE72DB0C9316}" srcId="{17230805-E0E2-4146-99E8-9B71E9172D0E}" destId="{4686E746-10C5-4C95-AD61-42BA0850EDDD}" srcOrd="0" destOrd="0" parTransId="{10BA8A6A-B52C-45BC-B924-82BBFE36693B}" sibTransId="{17665CDC-8204-4572-9A17-196B306CC5EB}"/>
    <dgm:cxn modelId="{7E308C0B-98CE-4BA0-9034-FBF9220C84EE}" type="presOf" srcId="{891CF206-F827-4097-885D-DA7D3C718C60}" destId="{403D282C-422F-4747-886D-63B3856994B3}" srcOrd="0" destOrd="0" presId="urn:microsoft.com/office/officeart/2005/8/layout/vList5"/>
    <dgm:cxn modelId="{9F46FBF0-32F7-4B16-9500-F328C031F072}" srcId="{11B13EAD-023D-49D7-9473-9E20F0DA5F58}" destId="{612DA914-26D3-47B6-8404-B2E3B734C5D9}" srcOrd="0" destOrd="0" parTransId="{F041A258-4C71-4CC9-B4DC-1E13412F001E}" sibTransId="{F7AEFB00-561A-49CC-940B-B62B8D68B615}"/>
    <dgm:cxn modelId="{AB5F1AAE-5174-42D6-9487-942FA134C19B}" type="presOf" srcId="{17230805-E0E2-4146-99E8-9B71E9172D0E}" destId="{6D07C391-5796-438B-988E-864DBE5BEA89}" srcOrd="0" destOrd="0" presId="urn:microsoft.com/office/officeart/2005/8/layout/vList5"/>
    <dgm:cxn modelId="{2BF06057-E4EB-4D30-A001-E852C0390357}" type="presOf" srcId="{2A0BC02B-0654-4A9E-8D9D-2DCDAB1B14CE}" destId="{63512742-38C6-48F5-8DD1-42EDD080D0F5}" srcOrd="0" destOrd="0" presId="urn:microsoft.com/office/officeart/2005/8/layout/vList5"/>
    <dgm:cxn modelId="{DACC3327-CA1C-4EFE-A21D-2D62843A26B7}" srcId="{612DA914-26D3-47B6-8404-B2E3B734C5D9}" destId="{324B7F89-6E47-461C-A097-E040130FAD05}" srcOrd="0" destOrd="0" parTransId="{5BD63ACE-6D43-4AC9-828A-183BBA7F304E}" sibTransId="{4BEF8DE2-D2B6-444F-8A3B-2EC1B4EFFFAC}"/>
    <dgm:cxn modelId="{A730B143-790A-4BF0-BEF1-3B8709AB7A2F}" type="presParOf" srcId="{62BD36BC-B128-4C8D-80C0-2D9508800B9A}" destId="{3C2005A2-8B41-4D06-B20F-044DE42C1704}" srcOrd="0" destOrd="0" presId="urn:microsoft.com/office/officeart/2005/8/layout/vList5"/>
    <dgm:cxn modelId="{152C10E1-4A62-42B7-8FB2-7AF612980F7C}" type="presParOf" srcId="{3C2005A2-8B41-4D06-B20F-044DE42C1704}" destId="{AEBC989F-2FCE-4C7A-89F8-714B2E3BD647}" srcOrd="0" destOrd="0" presId="urn:microsoft.com/office/officeart/2005/8/layout/vList5"/>
    <dgm:cxn modelId="{F204E4B9-7D14-4B6F-9A96-72B079D7A9CC}" type="presParOf" srcId="{3C2005A2-8B41-4D06-B20F-044DE42C1704}" destId="{FC0D01AD-54DF-4886-8BAC-8F1FF780EBDB}" srcOrd="1" destOrd="0" presId="urn:microsoft.com/office/officeart/2005/8/layout/vList5"/>
    <dgm:cxn modelId="{677803FC-BDB9-4469-B186-B90F5A061356}" type="presParOf" srcId="{62BD36BC-B128-4C8D-80C0-2D9508800B9A}" destId="{DE9F947C-5896-4F21-A80D-3D3F604FE5C4}" srcOrd="1" destOrd="0" presId="urn:microsoft.com/office/officeart/2005/8/layout/vList5"/>
    <dgm:cxn modelId="{F61BA34D-E520-41AD-AE59-29C3176C27EF}" type="presParOf" srcId="{62BD36BC-B128-4C8D-80C0-2D9508800B9A}" destId="{B2A8360B-19DB-4322-B23B-EA9A1A2F6FD8}" srcOrd="2" destOrd="0" presId="urn:microsoft.com/office/officeart/2005/8/layout/vList5"/>
    <dgm:cxn modelId="{E2D92EDD-77C4-4A6C-8296-D33B084F13FD}" type="presParOf" srcId="{B2A8360B-19DB-4322-B23B-EA9A1A2F6FD8}" destId="{73B14C50-37CA-49C2-ADFC-22FDBD6EB901}" srcOrd="0" destOrd="0" presId="urn:microsoft.com/office/officeart/2005/8/layout/vList5"/>
    <dgm:cxn modelId="{9413CE52-73F0-4138-B3F0-FB574314F124}" type="presParOf" srcId="{B2A8360B-19DB-4322-B23B-EA9A1A2F6FD8}" destId="{403D282C-422F-4747-886D-63B3856994B3}" srcOrd="1" destOrd="0" presId="urn:microsoft.com/office/officeart/2005/8/layout/vList5"/>
    <dgm:cxn modelId="{FD6BD422-CF52-4A99-9AE0-67EA132B3BD7}" type="presParOf" srcId="{62BD36BC-B128-4C8D-80C0-2D9508800B9A}" destId="{AB180D5C-82C3-4BB8-96FC-90B3DAC61334}" srcOrd="3" destOrd="0" presId="urn:microsoft.com/office/officeart/2005/8/layout/vList5"/>
    <dgm:cxn modelId="{4D6962CE-0F1C-457D-9E72-06DFE263A832}" type="presParOf" srcId="{62BD36BC-B128-4C8D-80C0-2D9508800B9A}" destId="{688026C0-BB89-45EC-9C3D-075CA0A79E97}" srcOrd="4" destOrd="0" presId="urn:microsoft.com/office/officeart/2005/8/layout/vList5"/>
    <dgm:cxn modelId="{AD4362C8-0DD9-4FF5-ADE9-0264F52A320F}" type="presParOf" srcId="{688026C0-BB89-45EC-9C3D-075CA0A79E97}" destId="{59144BC7-91D5-426E-9B69-754573F088FB}" srcOrd="0" destOrd="0" presId="urn:microsoft.com/office/officeart/2005/8/layout/vList5"/>
    <dgm:cxn modelId="{4B3D6B29-A0B4-426C-8D2C-D7A81F613890}" type="presParOf" srcId="{688026C0-BB89-45EC-9C3D-075CA0A79E97}" destId="{63512742-38C6-48F5-8DD1-42EDD080D0F5}" srcOrd="1" destOrd="0" presId="urn:microsoft.com/office/officeart/2005/8/layout/vList5"/>
    <dgm:cxn modelId="{CB6E4394-1FE3-4764-868A-68B1728D06BF}" type="presParOf" srcId="{62BD36BC-B128-4C8D-80C0-2D9508800B9A}" destId="{3F13CAF8-8CEC-4691-9B76-3FBDBB3EA04E}" srcOrd="5" destOrd="0" presId="urn:microsoft.com/office/officeart/2005/8/layout/vList5"/>
    <dgm:cxn modelId="{DD837C77-9C8C-4898-A5FD-AE4449F3D302}" type="presParOf" srcId="{62BD36BC-B128-4C8D-80C0-2D9508800B9A}" destId="{85028AEC-8339-497E-AA48-E0C61305E398}" srcOrd="6" destOrd="0" presId="urn:microsoft.com/office/officeart/2005/8/layout/vList5"/>
    <dgm:cxn modelId="{5E555E8F-BF70-491B-BFEA-EAF6BCE9B3D1}" type="presParOf" srcId="{85028AEC-8339-497E-AA48-E0C61305E398}" destId="{6D07C391-5796-438B-988E-864DBE5BEA89}" srcOrd="0" destOrd="0" presId="urn:microsoft.com/office/officeart/2005/8/layout/vList5"/>
    <dgm:cxn modelId="{CFE7AB35-8667-427D-8DAF-F15CB1A6565B}" type="presParOf" srcId="{85028AEC-8339-497E-AA48-E0C61305E398}" destId="{D57CD153-DD47-401C-92F6-8EDB5EAC6A59}" srcOrd="1" destOrd="0" presId="urn:microsoft.com/office/officeart/2005/8/layout/vList5"/>
    <dgm:cxn modelId="{C26D5D38-3DAB-4877-8E81-83AE9A90FEBC}" type="presParOf" srcId="{62BD36BC-B128-4C8D-80C0-2D9508800B9A}" destId="{25630D56-43DA-45B9-9F63-883246536C73}" srcOrd="7" destOrd="0" presId="urn:microsoft.com/office/officeart/2005/8/layout/vList5"/>
    <dgm:cxn modelId="{BBF68C08-CA56-41AF-A4A3-C6483DA24A76}" type="presParOf" srcId="{62BD36BC-B128-4C8D-80C0-2D9508800B9A}" destId="{C83FFAE7-D44B-4CCB-BCC3-9A2C08CB1E5C}" srcOrd="8" destOrd="0" presId="urn:microsoft.com/office/officeart/2005/8/layout/vList5"/>
    <dgm:cxn modelId="{B0A4D783-BEBE-40AA-8AB6-ABC89BB7F26E}" type="presParOf" srcId="{C83FFAE7-D44B-4CCB-BCC3-9A2C08CB1E5C}" destId="{DAB7E432-0787-4C76-B002-219781157D71}" srcOrd="0" destOrd="0" presId="urn:microsoft.com/office/officeart/2005/8/layout/vList5"/>
    <dgm:cxn modelId="{7EADD115-62DC-43EF-A358-3E8226EB1D47}" type="presParOf" srcId="{C83FFAE7-D44B-4CCB-BCC3-9A2C08CB1E5C}" destId="{41CB233C-F296-4425-AA94-A09CA404AA1C}"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943269-8E2D-4CC1-AF66-E38ED8E8AD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3D05780-D41F-4652-B156-594CD1BA90F1}">
      <dgm:prSet phldrT="[Текст]" custT="1">
        <dgm:style>
          <a:lnRef idx="2">
            <a:schemeClr val="accent2"/>
          </a:lnRef>
          <a:fillRef idx="1">
            <a:schemeClr val="lt1"/>
          </a:fillRef>
          <a:effectRef idx="0">
            <a:schemeClr val="accent2"/>
          </a:effectRef>
          <a:fontRef idx="minor">
            <a:schemeClr val="dk1"/>
          </a:fontRef>
        </dgm:style>
      </dgm:prSet>
      <dgm:spPr>
        <a:solidFill>
          <a:schemeClr val="tx2"/>
        </a:solidFill>
      </dgm:spPr>
      <dgm:t>
        <a:bodyPr/>
        <a:lstStyle/>
        <a:p>
          <a:pPr algn="ctr"/>
          <a:r>
            <a:rPr lang="uz-Cyrl-UZ" sz="2000" b="1" dirty="0">
              <a:solidFill>
                <a:schemeClr val="bg1"/>
              </a:solidFill>
              <a:latin typeface="Times New Roman" panose="02020603050405020304" pitchFamily="18" charset="0"/>
              <a:cs typeface="Times New Roman" panose="02020603050405020304" pitchFamily="18" charset="0"/>
            </a:rPr>
            <a:t>Манфаатлар тўқнашуви билан боғлиқ муносабатларни тартибга солишнинг асосий принциплари</a:t>
          </a:r>
          <a:endParaRPr lang="ru-RU" sz="2000" dirty="0">
            <a:solidFill>
              <a:schemeClr val="bg1"/>
            </a:solidFill>
            <a:latin typeface="Times New Roman" panose="02020603050405020304" pitchFamily="18" charset="0"/>
            <a:cs typeface="Times New Roman" panose="02020603050405020304" pitchFamily="18" charset="0"/>
          </a:endParaRPr>
        </a:p>
      </dgm:t>
    </dgm:pt>
    <dgm:pt modelId="{BCD2DA19-88FE-4FC3-AA44-50CFC8D68146}" type="parTrans" cxnId="{3423550F-C974-4EC0-BC8C-CE2D19037D4B}">
      <dgm:prSet/>
      <dgm:spPr/>
      <dgm:t>
        <a:bodyPr/>
        <a:lstStyle/>
        <a:p>
          <a:pPr algn="ctr"/>
          <a:endParaRPr lang="ru-RU">
            <a:latin typeface="Times New Roman" panose="02020603050405020304" pitchFamily="18" charset="0"/>
            <a:cs typeface="Times New Roman" panose="02020603050405020304" pitchFamily="18" charset="0"/>
          </a:endParaRPr>
        </a:p>
      </dgm:t>
    </dgm:pt>
    <dgm:pt modelId="{E680C3F7-FC4F-40C0-B83A-EE24313D11F1}" type="sibTrans" cxnId="{3423550F-C974-4EC0-BC8C-CE2D19037D4B}">
      <dgm:prSet/>
      <dgm:spPr/>
      <dgm:t>
        <a:bodyPr/>
        <a:lstStyle/>
        <a:p>
          <a:pPr algn="ctr"/>
          <a:endParaRPr lang="ru-RU">
            <a:latin typeface="Times New Roman" panose="02020603050405020304" pitchFamily="18" charset="0"/>
            <a:cs typeface="Times New Roman" panose="02020603050405020304" pitchFamily="18" charset="0"/>
          </a:endParaRPr>
        </a:p>
      </dgm:t>
    </dgm:pt>
    <dgm:pt modelId="{8A11E00E-CF4D-4FA8-8B7E-CE55036AB744}" type="pres">
      <dgm:prSet presAssocID="{42943269-8E2D-4CC1-AF66-E38ED8E8ADF4}" presName="linear" presStyleCnt="0">
        <dgm:presLayoutVars>
          <dgm:animLvl val="lvl"/>
          <dgm:resizeHandles val="exact"/>
        </dgm:presLayoutVars>
      </dgm:prSet>
      <dgm:spPr/>
      <dgm:t>
        <a:bodyPr/>
        <a:lstStyle/>
        <a:p>
          <a:endParaRPr lang="ru-RU"/>
        </a:p>
      </dgm:t>
    </dgm:pt>
    <dgm:pt modelId="{610456C7-0FB0-4018-BCAE-900786CF95A6}" type="pres">
      <dgm:prSet presAssocID="{A3D05780-D41F-4652-B156-594CD1BA90F1}" presName="parentText" presStyleLbl="node1" presStyleIdx="0" presStyleCnt="1">
        <dgm:presLayoutVars>
          <dgm:chMax val="0"/>
          <dgm:bulletEnabled val="1"/>
        </dgm:presLayoutVars>
      </dgm:prSet>
      <dgm:spPr/>
      <dgm:t>
        <a:bodyPr/>
        <a:lstStyle/>
        <a:p>
          <a:endParaRPr lang="ru-RU"/>
        </a:p>
      </dgm:t>
    </dgm:pt>
  </dgm:ptLst>
  <dgm:cxnLst>
    <dgm:cxn modelId="{3423550F-C974-4EC0-BC8C-CE2D19037D4B}" srcId="{42943269-8E2D-4CC1-AF66-E38ED8E8ADF4}" destId="{A3D05780-D41F-4652-B156-594CD1BA90F1}" srcOrd="0" destOrd="0" parTransId="{BCD2DA19-88FE-4FC3-AA44-50CFC8D68146}" sibTransId="{E680C3F7-FC4F-40C0-B83A-EE24313D11F1}"/>
    <dgm:cxn modelId="{C36A7502-2D3B-4538-8A57-0C18DAC913E5}" type="presOf" srcId="{42943269-8E2D-4CC1-AF66-E38ED8E8ADF4}" destId="{8A11E00E-CF4D-4FA8-8B7E-CE55036AB744}" srcOrd="0" destOrd="0" presId="urn:microsoft.com/office/officeart/2005/8/layout/vList2"/>
    <dgm:cxn modelId="{6A06FCCF-0CBE-4C8E-882D-E5D1793CF901}" type="presOf" srcId="{A3D05780-D41F-4652-B156-594CD1BA90F1}" destId="{610456C7-0FB0-4018-BCAE-900786CF95A6}" srcOrd="0" destOrd="0" presId="urn:microsoft.com/office/officeart/2005/8/layout/vList2"/>
    <dgm:cxn modelId="{2E9CD884-E6E8-4BD5-B4BE-50D1F298FC35}" type="presParOf" srcId="{8A11E00E-CF4D-4FA8-8B7E-CE55036AB744}" destId="{610456C7-0FB0-4018-BCAE-900786CF95A6}" srcOrd="0" destOrd="0" presId="urn:microsoft.com/office/officeart/2005/8/layout/vList2"/>
  </dgm:cxnLst>
  <dgm:bg>
    <a:solidFill>
      <a:schemeClr val="tx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952BE7-3605-4E0C-A686-D972B6C096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0041C3A-3FEB-4154-B222-F66BAFC95BDB}">
      <dgm:prSet custT="1">
        <dgm:style>
          <a:lnRef idx="2">
            <a:schemeClr val="accent6"/>
          </a:lnRef>
          <a:fillRef idx="1">
            <a:schemeClr val="lt1"/>
          </a:fillRef>
          <a:effectRef idx="0">
            <a:schemeClr val="accent6"/>
          </a:effectRef>
          <a:fontRef idx="minor">
            <a:schemeClr val="dk1"/>
          </a:fontRef>
        </dgm:style>
      </dgm:prSet>
      <dgm:spPr/>
      <dgm:t>
        <a:bodyPr/>
        <a:lstStyle/>
        <a:p>
          <a:pPr rtl="0"/>
          <a:r>
            <a:rPr lang="uz-Cyrl-UZ" sz="2400">
              <a:latin typeface="Times New Roman" panose="02020603050405020304" pitchFamily="18" charset="0"/>
              <a:cs typeface="Times New Roman" panose="02020603050405020304" pitchFamily="18" charset="0"/>
            </a:rPr>
            <a:t>Манфаатлар тўқнашуви билан боғлиқ муносабатларни тартибга солишнинг асосий принциплари қуйидагилардан иборат:</a:t>
          </a:r>
          <a:endParaRPr lang="ru-RU" sz="2400">
            <a:latin typeface="Times New Roman" panose="02020603050405020304" pitchFamily="18" charset="0"/>
            <a:cs typeface="Times New Roman" panose="02020603050405020304" pitchFamily="18" charset="0"/>
          </a:endParaRPr>
        </a:p>
      </dgm:t>
    </dgm:pt>
    <dgm:pt modelId="{67847045-47E0-4439-A49E-D6535B21D0E3}" type="parTrans" cxnId="{1353716B-4756-4B3F-8D44-2BC0CAB379F8}">
      <dgm:prSet/>
      <dgm:spPr/>
      <dgm:t>
        <a:bodyPr/>
        <a:lstStyle/>
        <a:p>
          <a:endParaRPr lang="ru-RU" sz="2400">
            <a:latin typeface="Times New Roman" panose="02020603050405020304" pitchFamily="18" charset="0"/>
            <a:cs typeface="Times New Roman" panose="02020603050405020304" pitchFamily="18" charset="0"/>
          </a:endParaRPr>
        </a:p>
      </dgm:t>
    </dgm:pt>
    <dgm:pt modelId="{95B1881E-D4E5-479A-AEDD-B63C2BD511EE}" type="sibTrans" cxnId="{1353716B-4756-4B3F-8D44-2BC0CAB379F8}">
      <dgm:prSet/>
      <dgm:spPr/>
      <dgm:t>
        <a:bodyPr/>
        <a:lstStyle/>
        <a:p>
          <a:endParaRPr lang="ru-RU" sz="2400">
            <a:latin typeface="Times New Roman" panose="02020603050405020304" pitchFamily="18" charset="0"/>
            <a:cs typeface="Times New Roman" panose="02020603050405020304" pitchFamily="18" charset="0"/>
          </a:endParaRPr>
        </a:p>
      </dgm:t>
    </dgm:pt>
    <dgm:pt modelId="{D8D8E4D9-D6E4-4083-97A8-ED18B2D58259}">
      <dgm:prSet custT="1"/>
      <dgm:spPr/>
      <dgm:t>
        <a:bodyPr/>
        <a:lstStyle/>
        <a:p>
          <a:pPr rtl="0"/>
          <a:r>
            <a:rPr lang="uz-Cyrl-UZ" sz="2400" dirty="0">
              <a:latin typeface="Times New Roman" panose="02020603050405020304" pitchFamily="18" charset="0"/>
              <a:cs typeface="Times New Roman" panose="02020603050405020304" pitchFamily="18" charset="0"/>
            </a:rPr>
            <a:t>қонунийлик;</a:t>
          </a:r>
          <a:endParaRPr lang="ru-RU" sz="2400" dirty="0">
            <a:latin typeface="Times New Roman" panose="02020603050405020304" pitchFamily="18" charset="0"/>
            <a:cs typeface="Times New Roman" panose="02020603050405020304" pitchFamily="18" charset="0"/>
          </a:endParaRPr>
        </a:p>
      </dgm:t>
    </dgm:pt>
    <dgm:pt modelId="{B106A011-C482-4E78-BB4F-E675C6970BDB}" type="parTrans" cxnId="{3D940A9A-C702-479C-A50A-9810FC191FA5}">
      <dgm:prSet/>
      <dgm:spPr/>
      <dgm:t>
        <a:bodyPr/>
        <a:lstStyle/>
        <a:p>
          <a:endParaRPr lang="ru-RU" sz="2400">
            <a:latin typeface="Times New Roman" panose="02020603050405020304" pitchFamily="18" charset="0"/>
            <a:cs typeface="Times New Roman" panose="02020603050405020304" pitchFamily="18" charset="0"/>
          </a:endParaRPr>
        </a:p>
      </dgm:t>
    </dgm:pt>
    <dgm:pt modelId="{D42249AC-07B5-4AF4-9219-C2622DD1E2FC}" type="sibTrans" cxnId="{3D940A9A-C702-479C-A50A-9810FC191FA5}">
      <dgm:prSet/>
      <dgm:spPr/>
      <dgm:t>
        <a:bodyPr/>
        <a:lstStyle/>
        <a:p>
          <a:endParaRPr lang="ru-RU" sz="2400">
            <a:latin typeface="Times New Roman" panose="02020603050405020304" pitchFamily="18" charset="0"/>
            <a:cs typeface="Times New Roman" panose="02020603050405020304" pitchFamily="18" charset="0"/>
          </a:endParaRPr>
        </a:p>
      </dgm:t>
    </dgm:pt>
    <dgm:pt modelId="{C5A5EDB4-B275-4D75-96EE-0DFCF02A74D9}">
      <dgm:prSet custT="1"/>
      <dgm:spPr/>
      <dgm:t>
        <a:bodyPr/>
        <a:lstStyle/>
        <a:p>
          <a:pPr rtl="0"/>
          <a:r>
            <a:rPr lang="uz-Cyrl-UZ" sz="2400" dirty="0">
              <a:latin typeface="Times New Roman" panose="02020603050405020304" pitchFamily="18" charset="0"/>
              <a:cs typeface="Times New Roman" panose="02020603050405020304" pitchFamily="18" charset="0"/>
            </a:rPr>
            <a:t>фуқароларнинг, ташкилотларнинг, жамиятнинг ва давлатнинг қонуний манфаатлари устуворлиги;</a:t>
          </a:r>
          <a:endParaRPr lang="ru-RU" sz="2400" dirty="0">
            <a:latin typeface="Times New Roman" panose="02020603050405020304" pitchFamily="18" charset="0"/>
            <a:cs typeface="Times New Roman" panose="02020603050405020304" pitchFamily="18" charset="0"/>
          </a:endParaRPr>
        </a:p>
      </dgm:t>
    </dgm:pt>
    <dgm:pt modelId="{6F919281-76CB-4DFD-A55D-9F7D1B84FA3E}" type="parTrans" cxnId="{7BF79D3C-BC10-40D5-8D86-1858BB6DC701}">
      <dgm:prSet/>
      <dgm:spPr/>
      <dgm:t>
        <a:bodyPr/>
        <a:lstStyle/>
        <a:p>
          <a:endParaRPr lang="ru-RU" sz="2400">
            <a:latin typeface="Times New Roman" panose="02020603050405020304" pitchFamily="18" charset="0"/>
            <a:cs typeface="Times New Roman" panose="02020603050405020304" pitchFamily="18" charset="0"/>
          </a:endParaRPr>
        </a:p>
      </dgm:t>
    </dgm:pt>
    <dgm:pt modelId="{CB86C185-6FD8-462E-80A2-13AA8AA246E2}" type="sibTrans" cxnId="{7BF79D3C-BC10-40D5-8D86-1858BB6DC701}">
      <dgm:prSet/>
      <dgm:spPr/>
      <dgm:t>
        <a:bodyPr/>
        <a:lstStyle/>
        <a:p>
          <a:endParaRPr lang="ru-RU" sz="2400">
            <a:latin typeface="Times New Roman" panose="02020603050405020304" pitchFamily="18" charset="0"/>
            <a:cs typeface="Times New Roman" panose="02020603050405020304" pitchFamily="18" charset="0"/>
          </a:endParaRPr>
        </a:p>
      </dgm:t>
    </dgm:pt>
    <dgm:pt modelId="{300928D1-9DCB-48EE-95F0-19274B5A16FD}">
      <dgm:prSet custT="1"/>
      <dgm:spPr/>
      <dgm:t>
        <a:bodyPr/>
        <a:lstStyle/>
        <a:p>
          <a:pPr rtl="0"/>
          <a:r>
            <a:rPr lang="uz-Cyrl-UZ" sz="2400" dirty="0">
              <a:latin typeface="Times New Roman" panose="02020603050405020304" pitchFamily="18" charset="0"/>
              <a:cs typeface="Times New Roman" panose="02020603050405020304" pitchFamily="18" charset="0"/>
            </a:rPr>
            <a:t>очиқлик ва шаффофлик;</a:t>
          </a:r>
          <a:endParaRPr lang="ru-RU" sz="2400" dirty="0">
            <a:latin typeface="Times New Roman" panose="02020603050405020304" pitchFamily="18" charset="0"/>
            <a:cs typeface="Times New Roman" panose="02020603050405020304" pitchFamily="18" charset="0"/>
          </a:endParaRPr>
        </a:p>
      </dgm:t>
    </dgm:pt>
    <dgm:pt modelId="{AB415B61-1C7A-479C-9685-F83CF2D09E34}" type="parTrans" cxnId="{F9786D6A-68CA-4EE4-B4D7-07AF07365B5D}">
      <dgm:prSet/>
      <dgm:spPr/>
      <dgm:t>
        <a:bodyPr/>
        <a:lstStyle/>
        <a:p>
          <a:endParaRPr lang="ru-RU" sz="2400">
            <a:latin typeface="Times New Roman" panose="02020603050405020304" pitchFamily="18" charset="0"/>
            <a:cs typeface="Times New Roman" panose="02020603050405020304" pitchFamily="18" charset="0"/>
          </a:endParaRPr>
        </a:p>
      </dgm:t>
    </dgm:pt>
    <dgm:pt modelId="{1CA96885-2EEE-46DA-9427-191F80B5B7C1}" type="sibTrans" cxnId="{F9786D6A-68CA-4EE4-B4D7-07AF07365B5D}">
      <dgm:prSet/>
      <dgm:spPr/>
      <dgm:t>
        <a:bodyPr/>
        <a:lstStyle/>
        <a:p>
          <a:endParaRPr lang="ru-RU" sz="2400">
            <a:latin typeface="Times New Roman" panose="02020603050405020304" pitchFamily="18" charset="0"/>
            <a:cs typeface="Times New Roman" panose="02020603050405020304" pitchFamily="18" charset="0"/>
          </a:endParaRPr>
        </a:p>
      </dgm:t>
    </dgm:pt>
    <dgm:pt modelId="{0F337763-B2C2-43BF-9865-FC6FE59296E5}">
      <dgm:prSet custT="1"/>
      <dgm:spPr/>
      <dgm:t>
        <a:bodyPr/>
        <a:lstStyle/>
        <a:p>
          <a:pPr rtl="0"/>
          <a:r>
            <a:rPr lang="uz-Cyrl-UZ" sz="2400" dirty="0">
              <a:latin typeface="Times New Roman" panose="02020603050405020304" pitchFamily="18" charset="0"/>
              <a:cs typeface="Times New Roman" panose="02020603050405020304" pitchFamily="18" charset="0"/>
            </a:rPr>
            <a:t>холислик;</a:t>
          </a:r>
          <a:endParaRPr lang="ru-RU" sz="2400" dirty="0">
            <a:latin typeface="Times New Roman" panose="02020603050405020304" pitchFamily="18" charset="0"/>
            <a:cs typeface="Times New Roman" panose="02020603050405020304" pitchFamily="18" charset="0"/>
          </a:endParaRPr>
        </a:p>
      </dgm:t>
    </dgm:pt>
    <dgm:pt modelId="{C62C362E-622D-48F0-A291-847C753DD0B5}" type="parTrans" cxnId="{5250B3AF-870D-4667-877A-BBD73130BDB7}">
      <dgm:prSet/>
      <dgm:spPr/>
      <dgm:t>
        <a:bodyPr/>
        <a:lstStyle/>
        <a:p>
          <a:endParaRPr lang="ru-RU" sz="2400">
            <a:latin typeface="Times New Roman" panose="02020603050405020304" pitchFamily="18" charset="0"/>
            <a:cs typeface="Times New Roman" panose="02020603050405020304" pitchFamily="18" charset="0"/>
          </a:endParaRPr>
        </a:p>
      </dgm:t>
    </dgm:pt>
    <dgm:pt modelId="{58523AB1-B9D4-4D89-84E3-DFA5D77633ED}" type="sibTrans" cxnId="{5250B3AF-870D-4667-877A-BBD73130BDB7}">
      <dgm:prSet/>
      <dgm:spPr/>
      <dgm:t>
        <a:bodyPr/>
        <a:lstStyle/>
        <a:p>
          <a:endParaRPr lang="ru-RU" sz="2400">
            <a:latin typeface="Times New Roman" panose="02020603050405020304" pitchFamily="18" charset="0"/>
            <a:cs typeface="Times New Roman" panose="02020603050405020304" pitchFamily="18" charset="0"/>
          </a:endParaRPr>
        </a:p>
      </dgm:t>
    </dgm:pt>
    <dgm:pt modelId="{F483432B-8352-406A-AD95-B1CBB8CF0882}">
      <dgm:prSet custT="1"/>
      <dgm:spPr/>
      <dgm:t>
        <a:bodyPr/>
        <a:lstStyle/>
        <a:p>
          <a:pPr rtl="0"/>
          <a:r>
            <a:rPr lang="uz-Cyrl-UZ" sz="2400" dirty="0">
              <a:latin typeface="Times New Roman" panose="02020603050405020304" pitchFamily="18" charset="0"/>
              <a:cs typeface="Times New Roman" panose="02020603050405020304" pitchFamily="18" charset="0"/>
            </a:rPr>
            <a:t>коррупцияга нисбатан муросасизлик.</a:t>
          </a:r>
          <a:endParaRPr lang="ru-RU" sz="2400" dirty="0">
            <a:latin typeface="Times New Roman" panose="02020603050405020304" pitchFamily="18" charset="0"/>
            <a:cs typeface="Times New Roman" panose="02020603050405020304" pitchFamily="18" charset="0"/>
          </a:endParaRPr>
        </a:p>
      </dgm:t>
    </dgm:pt>
    <dgm:pt modelId="{3D518CA7-4C8F-4E85-A11D-2740BC18EF64}" type="parTrans" cxnId="{E49F9751-9DCD-47F7-8990-726863E79026}">
      <dgm:prSet/>
      <dgm:spPr/>
      <dgm:t>
        <a:bodyPr/>
        <a:lstStyle/>
        <a:p>
          <a:endParaRPr lang="ru-RU" sz="2400">
            <a:latin typeface="Times New Roman" panose="02020603050405020304" pitchFamily="18" charset="0"/>
            <a:cs typeface="Times New Roman" panose="02020603050405020304" pitchFamily="18" charset="0"/>
          </a:endParaRPr>
        </a:p>
      </dgm:t>
    </dgm:pt>
    <dgm:pt modelId="{6CF5FAF6-6064-4A4A-A917-509F7AF7A7CC}" type="sibTrans" cxnId="{E49F9751-9DCD-47F7-8990-726863E79026}">
      <dgm:prSet/>
      <dgm:spPr/>
      <dgm:t>
        <a:bodyPr/>
        <a:lstStyle/>
        <a:p>
          <a:endParaRPr lang="ru-RU" sz="2400">
            <a:latin typeface="Times New Roman" panose="02020603050405020304" pitchFamily="18" charset="0"/>
            <a:cs typeface="Times New Roman" panose="02020603050405020304" pitchFamily="18" charset="0"/>
          </a:endParaRPr>
        </a:p>
      </dgm:t>
    </dgm:pt>
    <dgm:pt modelId="{A42A5996-4D65-48D0-B1A1-4D6246DDB640}" type="pres">
      <dgm:prSet presAssocID="{24952BE7-3605-4E0C-A686-D972B6C0960D}" presName="linear" presStyleCnt="0">
        <dgm:presLayoutVars>
          <dgm:animLvl val="lvl"/>
          <dgm:resizeHandles val="exact"/>
        </dgm:presLayoutVars>
      </dgm:prSet>
      <dgm:spPr/>
      <dgm:t>
        <a:bodyPr/>
        <a:lstStyle/>
        <a:p>
          <a:endParaRPr lang="ru-RU"/>
        </a:p>
      </dgm:t>
    </dgm:pt>
    <dgm:pt modelId="{FF222EFF-AF2E-41DC-82EA-74E8688D53CC}" type="pres">
      <dgm:prSet presAssocID="{A0041C3A-3FEB-4154-B222-F66BAFC95BDB}" presName="parentText" presStyleLbl="node1" presStyleIdx="0" presStyleCnt="1" custScaleY="78599">
        <dgm:presLayoutVars>
          <dgm:chMax val="0"/>
          <dgm:bulletEnabled val="1"/>
        </dgm:presLayoutVars>
      </dgm:prSet>
      <dgm:spPr/>
      <dgm:t>
        <a:bodyPr/>
        <a:lstStyle/>
        <a:p>
          <a:endParaRPr lang="ru-RU"/>
        </a:p>
      </dgm:t>
    </dgm:pt>
    <dgm:pt modelId="{062C8310-CFB4-41B0-8B6F-06775029C428}" type="pres">
      <dgm:prSet presAssocID="{A0041C3A-3FEB-4154-B222-F66BAFC95BDB}" presName="childText" presStyleLbl="revTx" presStyleIdx="0" presStyleCnt="1">
        <dgm:presLayoutVars>
          <dgm:bulletEnabled val="1"/>
        </dgm:presLayoutVars>
      </dgm:prSet>
      <dgm:spPr/>
      <dgm:t>
        <a:bodyPr/>
        <a:lstStyle/>
        <a:p>
          <a:endParaRPr lang="ru-RU"/>
        </a:p>
      </dgm:t>
    </dgm:pt>
  </dgm:ptLst>
  <dgm:cxnLst>
    <dgm:cxn modelId="{F9786D6A-68CA-4EE4-B4D7-07AF07365B5D}" srcId="{A0041C3A-3FEB-4154-B222-F66BAFC95BDB}" destId="{300928D1-9DCB-48EE-95F0-19274B5A16FD}" srcOrd="2" destOrd="0" parTransId="{AB415B61-1C7A-479C-9685-F83CF2D09E34}" sibTransId="{1CA96885-2EEE-46DA-9427-191F80B5B7C1}"/>
    <dgm:cxn modelId="{E49F9751-9DCD-47F7-8990-726863E79026}" srcId="{A0041C3A-3FEB-4154-B222-F66BAFC95BDB}" destId="{F483432B-8352-406A-AD95-B1CBB8CF0882}" srcOrd="4" destOrd="0" parTransId="{3D518CA7-4C8F-4E85-A11D-2740BC18EF64}" sibTransId="{6CF5FAF6-6064-4A4A-A917-509F7AF7A7CC}"/>
    <dgm:cxn modelId="{F34A3E0C-F427-49D9-A558-9B6629780378}" type="presOf" srcId="{D8D8E4D9-D6E4-4083-97A8-ED18B2D58259}" destId="{062C8310-CFB4-41B0-8B6F-06775029C428}" srcOrd="0" destOrd="0" presId="urn:microsoft.com/office/officeart/2005/8/layout/vList2"/>
    <dgm:cxn modelId="{2C281058-BDE6-4BCD-BCC2-EED60C5FDE8C}" type="presOf" srcId="{C5A5EDB4-B275-4D75-96EE-0DFCF02A74D9}" destId="{062C8310-CFB4-41B0-8B6F-06775029C428}" srcOrd="0" destOrd="1" presId="urn:microsoft.com/office/officeart/2005/8/layout/vList2"/>
    <dgm:cxn modelId="{DA3256BE-EEE4-4FE1-9758-1C7DB7CF96AC}" type="presOf" srcId="{0F337763-B2C2-43BF-9865-FC6FE59296E5}" destId="{062C8310-CFB4-41B0-8B6F-06775029C428}" srcOrd="0" destOrd="3" presId="urn:microsoft.com/office/officeart/2005/8/layout/vList2"/>
    <dgm:cxn modelId="{3D940A9A-C702-479C-A50A-9810FC191FA5}" srcId="{A0041C3A-3FEB-4154-B222-F66BAFC95BDB}" destId="{D8D8E4D9-D6E4-4083-97A8-ED18B2D58259}" srcOrd="0" destOrd="0" parTransId="{B106A011-C482-4E78-BB4F-E675C6970BDB}" sibTransId="{D42249AC-07B5-4AF4-9219-C2622DD1E2FC}"/>
    <dgm:cxn modelId="{61E809E6-E682-4354-AA7F-89EB0ED4CF25}" type="presOf" srcId="{F483432B-8352-406A-AD95-B1CBB8CF0882}" destId="{062C8310-CFB4-41B0-8B6F-06775029C428}" srcOrd="0" destOrd="4" presId="urn:microsoft.com/office/officeart/2005/8/layout/vList2"/>
    <dgm:cxn modelId="{3D6AE584-06CE-4A18-8942-2F93CBC7B303}" type="presOf" srcId="{24952BE7-3605-4E0C-A686-D972B6C0960D}" destId="{A42A5996-4D65-48D0-B1A1-4D6246DDB640}" srcOrd="0" destOrd="0" presId="urn:microsoft.com/office/officeart/2005/8/layout/vList2"/>
    <dgm:cxn modelId="{C1283334-B8A4-4363-8141-23D27EE8308F}" type="presOf" srcId="{A0041C3A-3FEB-4154-B222-F66BAFC95BDB}" destId="{FF222EFF-AF2E-41DC-82EA-74E8688D53CC}" srcOrd="0" destOrd="0" presId="urn:microsoft.com/office/officeart/2005/8/layout/vList2"/>
    <dgm:cxn modelId="{5250B3AF-870D-4667-877A-BBD73130BDB7}" srcId="{A0041C3A-3FEB-4154-B222-F66BAFC95BDB}" destId="{0F337763-B2C2-43BF-9865-FC6FE59296E5}" srcOrd="3" destOrd="0" parTransId="{C62C362E-622D-48F0-A291-847C753DD0B5}" sibTransId="{58523AB1-B9D4-4D89-84E3-DFA5D77633ED}"/>
    <dgm:cxn modelId="{7BF79D3C-BC10-40D5-8D86-1858BB6DC701}" srcId="{A0041C3A-3FEB-4154-B222-F66BAFC95BDB}" destId="{C5A5EDB4-B275-4D75-96EE-0DFCF02A74D9}" srcOrd="1" destOrd="0" parTransId="{6F919281-76CB-4DFD-A55D-9F7D1B84FA3E}" sibTransId="{CB86C185-6FD8-462E-80A2-13AA8AA246E2}"/>
    <dgm:cxn modelId="{1B17472E-F7E8-4132-B7D8-DE92F6024030}" type="presOf" srcId="{300928D1-9DCB-48EE-95F0-19274B5A16FD}" destId="{062C8310-CFB4-41B0-8B6F-06775029C428}" srcOrd="0" destOrd="2" presId="urn:microsoft.com/office/officeart/2005/8/layout/vList2"/>
    <dgm:cxn modelId="{1353716B-4756-4B3F-8D44-2BC0CAB379F8}" srcId="{24952BE7-3605-4E0C-A686-D972B6C0960D}" destId="{A0041C3A-3FEB-4154-B222-F66BAFC95BDB}" srcOrd="0" destOrd="0" parTransId="{67847045-47E0-4439-A49E-D6535B21D0E3}" sibTransId="{95B1881E-D4E5-479A-AEDD-B63C2BD511EE}"/>
    <dgm:cxn modelId="{3F3EDF2F-7B2E-4C00-8EB9-6F2E2AA6010D}" type="presParOf" srcId="{A42A5996-4D65-48D0-B1A1-4D6246DDB640}" destId="{FF222EFF-AF2E-41DC-82EA-74E8688D53CC}" srcOrd="0" destOrd="0" presId="urn:microsoft.com/office/officeart/2005/8/layout/vList2"/>
    <dgm:cxn modelId="{CD6E062C-CE71-4286-BB71-6B1F5AC0650F}" type="presParOf" srcId="{A42A5996-4D65-48D0-B1A1-4D6246DDB640}" destId="{062C8310-CFB4-41B0-8B6F-06775029C428}"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C33318-473F-4F10-85FE-21A976552B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B56F2F1-E80D-4352-A7CE-9778AA794814}">
      <dgm:prSet custT="1"/>
      <dgm:spPr>
        <a:solidFill>
          <a:schemeClr val="tx2"/>
        </a:solidFill>
      </dgm:spPr>
      <dgm:t>
        <a:bodyPr/>
        <a:lstStyle/>
        <a:p>
          <a:pPr algn="ctr" rtl="0"/>
          <a:r>
            <a:rPr lang="uz-Cyrl-UZ" sz="2000" b="1" dirty="0">
              <a:latin typeface="Times New Roman" panose="02020603050405020304" pitchFamily="18" charset="0"/>
              <a:cs typeface="Times New Roman" panose="02020603050405020304" pitchFamily="18" charset="0"/>
            </a:rPr>
            <a:t>Давлат органи ёки бошқа ташкилот ходимининг ҳуқуқ ва мажбуриятлари</a:t>
          </a:r>
          <a:endParaRPr lang="ru-RU" sz="2000" b="1" dirty="0">
            <a:latin typeface="Times New Roman" panose="02020603050405020304" pitchFamily="18" charset="0"/>
            <a:cs typeface="Times New Roman" panose="02020603050405020304" pitchFamily="18" charset="0"/>
          </a:endParaRPr>
        </a:p>
      </dgm:t>
    </dgm:pt>
    <dgm:pt modelId="{DA7C2B2E-2DAE-4396-92D6-42A3F0591543}" type="parTrans" cxnId="{146FCE2E-6105-454B-AF76-679F51E577B0}">
      <dgm:prSet/>
      <dgm:spPr/>
      <dgm:t>
        <a:bodyPr/>
        <a:lstStyle/>
        <a:p>
          <a:endParaRPr lang="ru-RU"/>
        </a:p>
      </dgm:t>
    </dgm:pt>
    <dgm:pt modelId="{160634B2-0E27-4374-818F-B1C50DAE9767}" type="sibTrans" cxnId="{146FCE2E-6105-454B-AF76-679F51E577B0}">
      <dgm:prSet/>
      <dgm:spPr/>
      <dgm:t>
        <a:bodyPr/>
        <a:lstStyle/>
        <a:p>
          <a:endParaRPr lang="ru-RU"/>
        </a:p>
      </dgm:t>
    </dgm:pt>
    <dgm:pt modelId="{26A0425E-A5AA-4FD8-B5B4-B7BC9A020812}" type="pres">
      <dgm:prSet presAssocID="{79C33318-473F-4F10-85FE-21A976552B64}" presName="linear" presStyleCnt="0">
        <dgm:presLayoutVars>
          <dgm:animLvl val="lvl"/>
          <dgm:resizeHandles val="exact"/>
        </dgm:presLayoutVars>
      </dgm:prSet>
      <dgm:spPr/>
      <dgm:t>
        <a:bodyPr/>
        <a:lstStyle/>
        <a:p>
          <a:endParaRPr lang="ru-RU"/>
        </a:p>
      </dgm:t>
    </dgm:pt>
    <dgm:pt modelId="{D09C6EE9-9A97-418C-92B5-B2C1420EF7CF}" type="pres">
      <dgm:prSet presAssocID="{CB56F2F1-E80D-4352-A7CE-9778AA794814}" presName="parentText" presStyleLbl="node1" presStyleIdx="0" presStyleCnt="1" custScaleY="258373" custLinFactNeighborX="8093" custLinFactNeighborY="23142">
        <dgm:presLayoutVars>
          <dgm:chMax val="0"/>
          <dgm:bulletEnabled val="1"/>
        </dgm:presLayoutVars>
      </dgm:prSet>
      <dgm:spPr/>
      <dgm:t>
        <a:bodyPr/>
        <a:lstStyle/>
        <a:p>
          <a:endParaRPr lang="ru-RU"/>
        </a:p>
      </dgm:t>
    </dgm:pt>
  </dgm:ptLst>
  <dgm:cxnLst>
    <dgm:cxn modelId="{AF72CA3F-5AC2-4C2B-9370-E163F6FD4518}" type="presOf" srcId="{CB56F2F1-E80D-4352-A7CE-9778AA794814}" destId="{D09C6EE9-9A97-418C-92B5-B2C1420EF7CF}" srcOrd="0" destOrd="0" presId="urn:microsoft.com/office/officeart/2005/8/layout/vList2"/>
    <dgm:cxn modelId="{146FCE2E-6105-454B-AF76-679F51E577B0}" srcId="{79C33318-473F-4F10-85FE-21A976552B64}" destId="{CB56F2F1-E80D-4352-A7CE-9778AA794814}" srcOrd="0" destOrd="0" parTransId="{DA7C2B2E-2DAE-4396-92D6-42A3F0591543}" sibTransId="{160634B2-0E27-4374-818F-B1C50DAE9767}"/>
    <dgm:cxn modelId="{8EEF9674-F456-43FA-96B0-D768BBB34415}" type="presOf" srcId="{79C33318-473F-4F10-85FE-21A976552B64}" destId="{26A0425E-A5AA-4FD8-B5B4-B7BC9A020812}" srcOrd="0" destOrd="0" presId="urn:microsoft.com/office/officeart/2005/8/layout/vList2"/>
    <dgm:cxn modelId="{BE663566-1C85-40F1-B19D-9CAF2FE0D6F4}" type="presParOf" srcId="{26A0425E-A5AA-4FD8-B5B4-B7BC9A020812}" destId="{D09C6EE9-9A97-418C-92B5-B2C1420EF7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39C53-0093-4DA6-9C44-DF45E118594F}">
      <dsp:nvSpPr>
        <dsp:cNvPr id="0" name=""/>
        <dsp:cNvSpPr/>
      </dsp:nvSpPr>
      <dsp:spPr>
        <a:xfrm>
          <a:off x="0" y="222526"/>
          <a:ext cx="10297681" cy="1368900"/>
        </a:xfrm>
        <a:prstGeom prst="roundRect">
          <a:avLst/>
        </a:prstGeom>
        <a:solidFill>
          <a:schemeClr val="lt1"/>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ru-RU" sz="3600" kern="1200" dirty="0" err="1" smtClean="0">
              <a:solidFill>
                <a:srgbClr val="0076BD"/>
              </a:solidFill>
              <a:latin typeface="Times New Roman" panose="02020603050405020304" pitchFamily="18" charset="0"/>
              <a:cs typeface="Times New Roman" panose="02020603050405020304" pitchFamily="18" charset="0"/>
            </a:rPr>
            <a:t>Ўзбекистон</a:t>
          </a:r>
          <a:r>
            <a:rPr lang="ru-RU" sz="3600" kern="1200" dirty="0" smtClean="0">
              <a:solidFill>
                <a:srgbClr val="0076BD"/>
              </a:solidFill>
              <a:latin typeface="Times New Roman" panose="02020603050405020304" pitchFamily="18" charset="0"/>
              <a:cs typeface="Times New Roman" panose="02020603050405020304" pitchFamily="18" charset="0"/>
            </a:rPr>
            <a:t> </a:t>
          </a:r>
          <a:r>
            <a:rPr lang="ru-RU" sz="3600" kern="1200" dirty="0" err="1" smtClean="0">
              <a:solidFill>
                <a:srgbClr val="0076BD"/>
              </a:solidFill>
              <a:latin typeface="Times New Roman" panose="02020603050405020304" pitchFamily="18" charset="0"/>
              <a:cs typeface="Times New Roman" panose="02020603050405020304" pitchFamily="18" charset="0"/>
            </a:rPr>
            <a:t>Республикаси</a:t>
          </a:r>
          <a:r>
            <a:rPr lang="ru-RU" sz="3600" kern="1200" dirty="0" smtClean="0">
              <a:solidFill>
                <a:srgbClr val="0076BD"/>
              </a:solidFill>
              <a:latin typeface="Times New Roman" panose="02020603050405020304" pitchFamily="18" charset="0"/>
              <a:cs typeface="Times New Roman" panose="02020603050405020304" pitchFamily="18" charset="0"/>
            </a:rPr>
            <a:t> “</a:t>
          </a:r>
          <a:r>
            <a:rPr lang="ru-RU" sz="3600" kern="1200" dirty="0" err="1" smtClean="0">
              <a:solidFill>
                <a:srgbClr val="0076BD"/>
              </a:solidFill>
              <a:latin typeface="Times New Roman" panose="02020603050405020304" pitchFamily="18" charset="0"/>
              <a:cs typeface="Times New Roman" panose="02020603050405020304" pitchFamily="18" charset="0"/>
            </a:rPr>
            <a:t>Манфаатлар</a:t>
          </a:r>
          <a:r>
            <a:rPr lang="ru-RU" sz="3600" kern="1200" dirty="0" smtClean="0">
              <a:solidFill>
                <a:srgbClr val="0076BD"/>
              </a:solidFill>
              <a:latin typeface="Times New Roman" panose="02020603050405020304" pitchFamily="18" charset="0"/>
              <a:cs typeface="Times New Roman" panose="02020603050405020304" pitchFamily="18" charset="0"/>
            </a:rPr>
            <a:t> </a:t>
          </a:r>
          <a:r>
            <a:rPr lang="ru-RU" sz="3600" kern="1200" dirty="0" err="1" smtClean="0">
              <a:solidFill>
                <a:srgbClr val="0076BD"/>
              </a:solidFill>
              <a:latin typeface="Times New Roman" panose="02020603050405020304" pitchFamily="18" charset="0"/>
              <a:cs typeface="Times New Roman" panose="02020603050405020304" pitchFamily="18" charset="0"/>
            </a:rPr>
            <a:t>тўқнашуви</a:t>
          </a:r>
          <a:r>
            <a:rPr lang="ru-RU" sz="3600" kern="1200" dirty="0" smtClean="0">
              <a:solidFill>
                <a:srgbClr val="0076BD"/>
              </a:solidFill>
              <a:latin typeface="Times New Roman" panose="02020603050405020304" pitchFamily="18" charset="0"/>
              <a:cs typeface="Times New Roman" panose="02020603050405020304" pitchFamily="18" charset="0"/>
            </a:rPr>
            <a:t> </a:t>
          </a:r>
          <a:r>
            <a:rPr lang="ru-RU" sz="3600" kern="1200" dirty="0" err="1" smtClean="0">
              <a:solidFill>
                <a:srgbClr val="0076BD"/>
              </a:solidFill>
              <a:latin typeface="Times New Roman" panose="02020603050405020304" pitchFamily="18" charset="0"/>
              <a:cs typeface="Times New Roman" panose="02020603050405020304" pitchFamily="18" charset="0"/>
            </a:rPr>
            <a:t>тўғрисида”ги</a:t>
          </a:r>
          <a:r>
            <a:rPr lang="ru-RU" sz="3600" kern="1200" dirty="0" smtClean="0">
              <a:solidFill>
                <a:srgbClr val="0076BD"/>
              </a:solidFill>
              <a:latin typeface="Times New Roman" panose="02020603050405020304" pitchFamily="18" charset="0"/>
              <a:cs typeface="Times New Roman" panose="02020603050405020304" pitchFamily="18" charset="0"/>
            </a:rPr>
            <a:t> </a:t>
          </a:r>
          <a:r>
            <a:rPr lang="ru-RU" sz="3600" kern="1200" dirty="0" err="1" smtClean="0">
              <a:solidFill>
                <a:srgbClr val="0076BD"/>
              </a:solidFill>
              <a:latin typeface="Times New Roman" panose="02020603050405020304" pitchFamily="18" charset="0"/>
              <a:cs typeface="Times New Roman" panose="02020603050405020304" pitchFamily="18" charset="0"/>
            </a:rPr>
            <a:t>Қонуни</a:t>
          </a:r>
          <a:endParaRPr lang="ru-RU" sz="3600" b="1" i="0" kern="1200" spc="20" dirty="0">
            <a:solidFill>
              <a:srgbClr val="0076BD"/>
            </a:solidFill>
            <a:latin typeface="Times New Roman" panose="02020603050405020304" pitchFamily="18" charset="0"/>
            <a:ea typeface="+mn-ea"/>
            <a:cs typeface="Times New Roman" panose="02020603050405020304" pitchFamily="18" charset="0"/>
          </a:endParaRPr>
        </a:p>
      </dsp:txBody>
      <dsp:txXfrm>
        <a:off x="66824" y="289350"/>
        <a:ext cx="10164033" cy="12352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27BE6-CAD8-4FF7-AED8-6DF852EA1823}">
      <dsp:nvSpPr>
        <dsp:cNvPr id="0" name=""/>
        <dsp:cNvSpPr/>
      </dsp:nvSpPr>
      <dsp:spPr>
        <a:xfrm>
          <a:off x="0" y="0"/>
          <a:ext cx="1100983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350F6-F405-4D7D-9F4E-802CFAF9E46E}">
      <dsp:nvSpPr>
        <dsp:cNvPr id="0" name=""/>
        <dsp:cNvSpPr/>
      </dsp:nvSpPr>
      <dsp:spPr>
        <a:xfrm>
          <a:off x="0" y="0"/>
          <a:ext cx="2201966" cy="1204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rtl="0">
            <a:lnSpc>
              <a:spcPct val="90000"/>
            </a:lnSpc>
            <a:spcBef>
              <a:spcPct val="0"/>
            </a:spcBef>
            <a:spcAft>
              <a:spcPct val="35000"/>
            </a:spcAft>
          </a:pPr>
          <a:r>
            <a:rPr lang="uz-Cyrl-UZ" sz="3200" kern="1200" dirty="0"/>
            <a:t>Ҳуқуқлар</a:t>
          </a:r>
          <a:endParaRPr lang="ru-RU" sz="3700" kern="1200" dirty="0"/>
        </a:p>
      </dsp:txBody>
      <dsp:txXfrm>
        <a:off x="0" y="0"/>
        <a:ext cx="2201966" cy="1204139"/>
      </dsp:txXfrm>
    </dsp:sp>
    <dsp:sp modelId="{FA742D2F-1F1C-42C9-B726-743CF5D94657}">
      <dsp:nvSpPr>
        <dsp:cNvPr id="0" name=""/>
        <dsp:cNvSpPr/>
      </dsp:nvSpPr>
      <dsp:spPr>
        <a:xfrm>
          <a:off x="2367113" y="27986"/>
          <a:ext cx="8642718" cy="559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uz-Cyrl-UZ" sz="1500" kern="1200" dirty="0"/>
            <a:t>махсус бўлинмага маслаҳат сўраб мурожаат этиш; </a:t>
          </a:r>
          <a:endParaRPr lang="ru-RU" sz="1500" kern="1200" dirty="0"/>
        </a:p>
      </dsp:txBody>
      <dsp:txXfrm>
        <a:off x="2367113" y="27986"/>
        <a:ext cx="8642718" cy="559736"/>
      </dsp:txXfrm>
    </dsp:sp>
    <dsp:sp modelId="{E337C6CE-0BB9-4C52-8653-2B1AB4DA23A4}">
      <dsp:nvSpPr>
        <dsp:cNvPr id="0" name=""/>
        <dsp:cNvSpPr/>
      </dsp:nvSpPr>
      <dsp:spPr>
        <a:xfrm>
          <a:off x="2201966" y="587723"/>
          <a:ext cx="880786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852363-2D9E-41C7-B710-5DF34A55A1D7}">
      <dsp:nvSpPr>
        <dsp:cNvPr id="0" name=""/>
        <dsp:cNvSpPr/>
      </dsp:nvSpPr>
      <dsp:spPr>
        <a:xfrm>
          <a:off x="2367113" y="615710"/>
          <a:ext cx="8642718" cy="559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uz-Cyrl-UZ" sz="1500" kern="1200" dirty="0"/>
            <a:t>эҳтимолий манфаатлар тўқнашуви тўғрисидаги декларацияда кўрсатилиши керак бўлган маълумотлардан ташқари қўшимча маълумотларни электрон ёки ёзма шаклда тақдим этиш.</a:t>
          </a:r>
          <a:endParaRPr lang="ru-RU" sz="1500" kern="1200" dirty="0"/>
        </a:p>
      </dsp:txBody>
      <dsp:txXfrm>
        <a:off x="2367113" y="615710"/>
        <a:ext cx="8642718" cy="559736"/>
      </dsp:txXfrm>
    </dsp:sp>
    <dsp:sp modelId="{EE9315BA-179D-4C8A-AAB0-8A3AA1E976B1}">
      <dsp:nvSpPr>
        <dsp:cNvPr id="0" name=""/>
        <dsp:cNvSpPr/>
      </dsp:nvSpPr>
      <dsp:spPr>
        <a:xfrm>
          <a:off x="2201966" y="1175447"/>
          <a:ext cx="880786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DA7BD-C1AD-4A53-BF60-373B04D1A98C}">
      <dsp:nvSpPr>
        <dsp:cNvPr id="0" name=""/>
        <dsp:cNvSpPr/>
      </dsp:nvSpPr>
      <dsp:spPr>
        <a:xfrm>
          <a:off x="0" y="1960"/>
          <a:ext cx="1191332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56C5C5-5A9D-4A2C-B647-BBAD1E286C34}">
      <dsp:nvSpPr>
        <dsp:cNvPr id="0" name=""/>
        <dsp:cNvSpPr/>
      </dsp:nvSpPr>
      <dsp:spPr>
        <a:xfrm>
          <a:off x="0" y="1960"/>
          <a:ext cx="2344617" cy="4010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rtl="0">
            <a:lnSpc>
              <a:spcPct val="90000"/>
            </a:lnSpc>
            <a:spcBef>
              <a:spcPct val="0"/>
            </a:spcBef>
            <a:spcAft>
              <a:spcPct val="35000"/>
            </a:spcAft>
          </a:pPr>
          <a:r>
            <a:rPr lang="uz-Cyrl-UZ" sz="3200" kern="1200" dirty="0"/>
            <a:t>Мажбурият</a:t>
          </a:r>
          <a:endParaRPr lang="ru-RU" sz="2800" kern="1200" dirty="0"/>
        </a:p>
      </dsp:txBody>
      <dsp:txXfrm>
        <a:off x="0" y="1960"/>
        <a:ext cx="2344617" cy="4010323"/>
      </dsp:txXfrm>
    </dsp:sp>
    <dsp:sp modelId="{209C9F25-3892-4D57-AD0B-6867B639E8B1}">
      <dsp:nvSpPr>
        <dsp:cNvPr id="0" name=""/>
        <dsp:cNvSpPr/>
      </dsp:nvSpPr>
      <dsp:spPr>
        <a:xfrm>
          <a:off x="2505168" y="0"/>
          <a:ext cx="8971146" cy="54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uz-Cyrl-UZ" sz="1400" kern="1200" dirty="0"/>
            <a:t>ўз лавозим мажбуриятларини ёки хизмат ваколатларини виждонан бажариши ва уларнинг бажарилишига таъсир кўрсатадиган ёки таъсир кўрсатиши мумкин бўлган ўз шахсий манфаатлари билан боғлиқ ҳар қандай ҳаракатлардан ўзини тийиши;</a:t>
          </a:r>
          <a:endParaRPr lang="ru-RU" sz="1400" kern="1200" dirty="0"/>
        </a:p>
      </dsp:txBody>
      <dsp:txXfrm>
        <a:off x="2505168" y="0"/>
        <a:ext cx="8971146" cy="541432"/>
      </dsp:txXfrm>
    </dsp:sp>
    <dsp:sp modelId="{E65270C7-4AEC-4953-8BB7-4813EFAB1BFA}">
      <dsp:nvSpPr>
        <dsp:cNvPr id="0" name=""/>
        <dsp:cNvSpPr/>
      </dsp:nvSpPr>
      <dsp:spPr>
        <a:xfrm>
          <a:off x="2344617" y="570464"/>
          <a:ext cx="856270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5F3558-9967-403E-A150-ADDA9A591E1B}">
      <dsp:nvSpPr>
        <dsp:cNvPr id="0" name=""/>
        <dsp:cNvSpPr/>
      </dsp:nvSpPr>
      <dsp:spPr>
        <a:xfrm>
          <a:off x="2505168" y="597536"/>
          <a:ext cx="8402152" cy="54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uz-Cyrl-UZ" sz="1400" kern="1200" dirty="0"/>
            <a:t>лавозим мажбуриятларини ёки хизмат ваколатларини бажариш чоғида манфаатлар тўқнашувига олиб келадиган ёки олиб келиши мумкин бўлган шахсий манфаатдорликка йўл қўймаслиги;</a:t>
          </a:r>
          <a:endParaRPr lang="ru-RU" sz="1400" kern="1200" dirty="0"/>
        </a:p>
      </dsp:txBody>
      <dsp:txXfrm>
        <a:off x="2505168" y="597536"/>
        <a:ext cx="8402152" cy="541432"/>
      </dsp:txXfrm>
    </dsp:sp>
    <dsp:sp modelId="{B9DA7142-3916-43AD-B75A-0852A971DEDA}">
      <dsp:nvSpPr>
        <dsp:cNvPr id="0" name=""/>
        <dsp:cNvSpPr/>
      </dsp:nvSpPr>
      <dsp:spPr>
        <a:xfrm>
          <a:off x="2344617" y="1138969"/>
          <a:ext cx="856270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E8122-046B-45BB-9DCB-9418785EEE56}">
      <dsp:nvSpPr>
        <dsp:cNvPr id="0" name=""/>
        <dsp:cNvSpPr/>
      </dsp:nvSpPr>
      <dsp:spPr>
        <a:xfrm>
          <a:off x="2505168" y="1166040"/>
          <a:ext cx="8805539" cy="54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uz-Cyrl-UZ" sz="1400" kern="1200" dirty="0"/>
            <a:t>мавжуд манфаатлар тўқнашуви юзага келган тақдирда, ўз иш юритувидаги ҳужжатлар бўйича қарор қабул қилингунига қадар ўзининг бевосита раҳбарини ёки махсус бўлинмани хабардор қилиши;</a:t>
          </a:r>
          <a:endParaRPr lang="ru-RU" sz="1400" kern="1200" dirty="0"/>
        </a:p>
      </dsp:txBody>
      <dsp:txXfrm>
        <a:off x="2505168" y="1166040"/>
        <a:ext cx="8805539" cy="541432"/>
      </dsp:txXfrm>
    </dsp:sp>
    <dsp:sp modelId="{22B1B77E-5F38-4C64-BAB9-C7696B55FD1A}">
      <dsp:nvSpPr>
        <dsp:cNvPr id="0" name=""/>
        <dsp:cNvSpPr/>
      </dsp:nvSpPr>
      <dsp:spPr>
        <a:xfrm>
          <a:off x="2344617" y="1707473"/>
          <a:ext cx="856270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B31B05-F0F8-45B5-82DE-84E53AAA27E9}">
      <dsp:nvSpPr>
        <dsp:cNvPr id="0" name=""/>
        <dsp:cNvSpPr/>
      </dsp:nvSpPr>
      <dsp:spPr>
        <a:xfrm>
          <a:off x="2505168" y="1734545"/>
          <a:ext cx="9003326" cy="54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uz-Cyrl-UZ" sz="1400" kern="1200" dirty="0"/>
            <a:t>ўзининг бевосита бўйсунувидаги ходимларни ёки бошқа ходимларни бевосита ёки билвосита ўзининг шахсий манфаатларини кўзловчи ҳаракатларга (ҳаракатсизликка) мажбурламаслиги;</a:t>
          </a:r>
          <a:endParaRPr lang="ru-RU" sz="1400" kern="1200" dirty="0"/>
        </a:p>
      </dsp:txBody>
      <dsp:txXfrm>
        <a:off x="2505168" y="1734545"/>
        <a:ext cx="9003326" cy="541432"/>
      </dsp:txXfrm>
    </dsp:sp>
    <dsp:sp modelId="{FC029ECE-210F-4A7F-848F-13E430D138C1}">
      <dsp:nvSpPr>
        <dsp:cNvPr id="0" name=""/>
        <dsp:cNvSpPr/>
      </dsp:nvSpPr>
      <dsp:spPr>
        <a:xfrm>
          <a:off x="2344617" y="2275978"/>
          <a:ext cx="856270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14BEA5-343A-4B95-9571-F16DB0BD5BA7}">
      <dsp:nvSpPr>
        <dsp:cNvPr id="0" name=""/>
        <dsp:cNvSpPr/>
      </dsp:nvSpPr>
      <dsp:spPr>
        <a:xfrm>
          <a:off x="2505168" y="2207227"/>
          <a:ext cx="9269926" cy="54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uz-Cyrl-UZ" sz="1400" kern="1200" dirty="0"/>
            <a:t>ўзи меҳнат (хизмат) фаолиятини амалга ошираётган давлат органи ёки бошқа ташкилот назорати остидаги ташкилотдан ёки унинг таркибий бўлинмасидан ишга қабул қилиш тўғрисида таклифлар келиб тушганлиги ҳолати ҳақида бир иш куни ичида хабар бериши;</a:t>
          </a:r>
          <a:endParaRPr lang="ru-RU" sz="1400" kern="1200" dirty="0"/>
        </a:p>
      </dsp:txBody>
      <dsp:txXfrm>
        <a:off x="2505168" y="2207227"/>
        <a:ext cx="9269926" cy="541432"/>
      </dsp:txXfrm>
    </dsp:sp>
    <dsp:sp modelId="{456E967B-39AB-468E-BA03-93BC9620F81E}">
      <dsp:nvSpPr>
        <dsp:cNvPr id="0" name=""/>
        <dsp:cNvSpPr/>
      </dsp:nvSpPr>
      <dsp:spPr>
        <a:xfrm>
          <a:off x="2344617" y="2844482"/>
          <a:ext cx="856270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CB138-9BBC-47E1-AD58-0264D59F6A64}">
      <dsp:nvSpPr>
        <dsp:cNvPr id="0" name=""/>
        <dsp:cNvSpPr/>
      </dsp:nvSpPr>
      <dsp:spPr>
        <a:xfrm>
          <a:off x="2505168" y="2871554"/>
          <a:ext cx="8402152" cy="54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uz-Cyrl-UZ" sz="1400" kern="1200" dirty="0"/>
            <a:t>бошқа ходимларга нисбатан ўзига маълум бўлган манфаатлар тўқнашуви ҳоллари тўғрисида хабар бериши; </a:t>
          </a:r>
          <a:endParaRPr lang="ru-RU" sz="1400" kern="1200" dirty="0"/>
        </a:p>
      </dsp:txBody>
      <dsp:txXfrm>
        <a:off x="2505168" y="2871554"/>
        <a:ext cx="8402152" cy="541432"/>
      </dsp:txXfrm>
    </dsp:sp>
    <dsp:sp modelId="{4A4C8633-2C5A-4027-AC69-BA85E17537EE}">
      <dsp:nvSpPr>
        <dsp:cNvPr id="0" name=""/>
        <dsp:cNvSpPr/>
      </dsp:nvSpPr>
      <dsp:spPr>
        <a:xfrm>
          <a:off x="2344617" y="3412987"/>
          <a:ext cx="856270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17CD13-F128-4093-9E64-81F7D5E90AAE}">
      <dsp:nvSpPr>
        <dsp:cNvPr id="0" name=""/>
        <dsp:cNvSpPr/>
      </dsp:nvSpPr>
      <dsp:spPr>
        <a:xfrm>
          <a:off x="2505168" y="3440058"/>
          <a:ext cx="9398227" cy="54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uz-Cyrl-UZ" sz="1400" kern="1200" dirty="0"/>
            <a:t>эҳтимолий манфаатлар тўқнашувини тартибга солиш мақсадида махсус бўлинманинг сўровига кўра маълумотлар тақдим этиши шарт.</a:t>
          </a:r>
          <a:endParaRPr lang="ru-RU" sz="1400" kern="1200" dirty="0"/>
        </a:p>
      </dsp:txBody>
      <dsp:txXfrm>
        <a:off x="2505168" y="3440058"/>
        <a:ext cx="9398227" cy="541432"/>
      </dsp:txXfrm>
    </dsp:sp>
    <dsp:sp modelId="{A858A622-47E0-4DB3-A86D-94499365E46A}">
      <dsp:nvSpPr>
        <dsp:cNvPr id="0" name=""/>
        <dsp:cNvSpPr/>
      </dsp:nvSpPr>
      <dsp:spPr>
        <a:xfrm>
          <a:off x="2344617" y="3981491"/>
          <a:ext cx="856270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C358F-9722-44AF-A95B-7012417A4317}">
      <dsp:nvSpPr>
        <dsp:cNvPr id="0" name=""/>
        <dsp:cNvSpPr/>
      </dsp:nvSpPr>
      <dsp:spPr>
        <a:xfrm>
          <a:off x="0" y="0"/>
          <a:ext cx="984760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3336A-047F-476B-9128-A61E29D65837}">
      <dsp:nvSpPr>
        <dsp:cNvPr id="0" name=""/>
        <dsp:cNvSpPr/>
      </dsp:nvSpPr>
      <dsp:spPr>
        <a:xfrm>
          <a:off x="0" y="0"/>
          <a:ext cx="1969520" cy="196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0">
            <a:lnSpc>
              <a:spcPct val="90000"/>
            </a:lnSpc>
            <a:spcBef>
              <a:spcPct val="0"/>
            </a:spcBef>
            <a:spcAft>
              <a:spcPct val="35000"/>
            </a:spcAft>
          </a:pPr>
          <a:r>
            <a:rPr lang="uz-Cyrl-UZ" sz="2800" kern="1200" dirty="0"/>
            <a:t>Ҳуқуқ:</a:t>
          </a:r>
          <a:endParaRPr lang="ru-RU" sz="2800" kern="1200" dirty="0"/>
        </a:p>
      </dsp:txBody>
      <dsp:txXfrm>
        <a:off x="0" y="0"/>
        <a:ext cx="1969520" cy="1966080"/>
      </dsp:txXfrm>
    </dsp:sp>
    <dsp:sp modelId="{FEA28933-4600-4186-9703-57F1F6A0D130}">
      <dsp:nvSpPr>
        <dsp:cNvPr id="0" name=""/>
        <dsp:cNvSpPr/>
      </dsp:nvSpPr>
      <dsp:spPr>
        <a:xfrm>
          <a:off x="2117234" y="45695"/>
          <a:ext cx="7730367" cy="913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uz-Cyrl-UZ" sz="1400" kern="1200" dirty="0"/>
            <a:t>манфаатлар тўқнашувининг олдини олиш учун махсус бўлинмадан бепул маслаҳат олиш;</a:t>
          </a:r>
          <a:endParaRPr lang="ru-RU" sz="1400" kern="1200" dirty="0"/>
        </a:p>
      </dsp:txBody>
      <dsp:txXfrm>
        <a:off x="2117234" y="45695"/>
        <a:ext cx="7730367" cy="913919"/>
      </dsp:txXfrm>
    </dsp:sp>
    <dsp:sp modelId="{FDECE58C-FDA9-4398-82EE-14CFCA7EC18C}">
      <dsp:nvSpPr>
        <dsp:cNvPr id="0" name=""/>
        <dsp:cNvSpPr/>
      </dsp:nvSpPr>
      <dsp:spPr>
        <a:xfrm>
          <a:off x="1969520" y="959615"/>
          <a:ext cx="787808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63B4ED-E659-4F97-8196-313BAB369043}">
      <dsp:nvSpPr>
        <dsp:cNvPr id="0" name=""/>
        <dsp:cNvSpPr/>
      </dsp:nvSpPr>
      <dsp:spPr>
        <a:xfrm>
          <a:off x="2117234" y="1005311"/>
          <a:ext cx="7730367" cy="913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uz-Cyrl-UZ" sz="1400" kern="1200" dirty="0"/>
            <a:t>давлат органининг ёки бошқа ташкилотнинг манфаатлар тўқнашувини тартибга солиш бўйича ҳаракатлари (ҳаракатсизлиги) ёки қарорлари устидан шикоят қилиш ҳуқуқига эга.</a:t>
          </a:r>
          <a:endParaRPr lang="ru-RU" sz="1400" kern="1200" dirty="0"/>
        </a:p>
      </dsp:txBody>
      <dsp:txXfrm>
        <a:off x="2117234" y="1005311"/>
        <a:ext cx="7730367" cy="913919"/>
      </dsp:txXfrm>
    </dsp:sp>
    <dsp:sp modelId="{417CE81A-2774-4C7A-B754-3A430932FA87}">
      <dsp:nvSpPr>
        <dsp:cNvPr id="0" name=""/>
        <dsp:cNvSpPr/>
      </dsp:nvSpPr>
      <dsp:spPr>
        <a:xfrm>
          <a:off x="1969520" y="1919231"/>
          <a:ext cx="787808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445A30-C58A-4200-A4FC-C71DCB5CD8DE}">
      <dsp:nvSpPr>
        <dsp:cNvPr id="0" name=""/>
        <dsp:cNvSpPr/>
      </dsp:nvSpPr>
      <dsp:spPr>
        <a:xfrm>
          <a:off x="0" y="1966080"/>
          <a:ext cx="984760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A3FC4-713E-420C-B454-DEFA5A543912}">
      <dsp:nvSpPr>
        <dsp:cNvPr id="0" name=""/>
        <dsp:cNvSpPr/>
      </dsp:nvSpPr>
      <dsp:spPr>
        <a:xfrm>
          <a:off x="0" y="1966080"/>
          <a:ext cx="1969520" cy="196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0">
            <a:lnSpc>
              <a:spcPct val="90000"/>
            </a:lnSpc>
            <a:spcBef>
              <a:spcPct val="0"/>
            </a:spcBef>
            <a:spcAft>
              <a:spcPct val="35000"/>
            </a:spcAft>
          </a:pPr>
          <a:r>
            <a:rPr lang="uz-Cyrl-UZ" sz="2800" kern="1200" dirty="0" smtClean="0"/>
            <a:t>Мажбурият</a:t>
          </a:r>
          <a:r>
            <a:rPr lang="uz-Cyrl-UZ" sz="1400" kern="1200" dirty="0"/>
            <a:t>:</a:t>
          </a:r>
          <a:endParaRPr lang="ru-RU" sz="1400" kern="1200" dirty="0"/>
        </a:p>
      </dsp:txBody>
      <dsp:txXfrm>
        <a:off x="0" y="1966080"/>
        <a:ext cx="1969520" cy="1966080"/>
      </dsp:txXfrm>
    </dsp:sp>
    <dsp:sp modelId="{A6EFBC11-D5C4-4484-A764-4A7E6B8163E9}">
      <dsp:nvSpPr>
        <dsp:cNvPr id="0" name=""/>
        <dsp:cNvSpPr/>
      </dsp:nvSpPr>
      <dsp:spPr>
        <a:xfrm>
          <a:off x="2117234" y="1996800"/>
          <a:ext cx="7730367" cy="6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uz-Cyrl-UZ" sz="1400" kern="1200" dirty="0"/>
            <a:t>шахсий манфаатларини кўзлаб манфаатлар тўқнашувига йўл қўймаслиги;</a:t>
          </a:r>
          <a:endParaRPr lang="ru-RU" sz="1400" kern="1200" dirty="0"/>
        </a:p>
      </dsp:txBody>
      <dsp:txXfrm>
        <a:off x="2117234" y="1996800"/>
        <a:ext cx="7730367" cy="614400"/>
      </dsp:txXfrm>
    </dsp:sp>
    <dsp:sp modelId="{F506420E-EFDA-4F5F-89A0-F1CBE36E6CBB}">
      <dsp:nvSpPr>
        <dsp:cNvPr id="0" name=""/>
        <dsp:cNvSpPr/>
      </dsp:nvSpPr>
      <dsp:spPr>
        <a:xfrm>
          <a:off x="1969520" y="2611200"/>
          <a:ext cx="787808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CCF620-D5F6-43A7-ABF2-40D9AC81459E}">
      <dsp:nvSpPr>
        <dsp:cNvPr id="0" name=""/>
        <dsp:cNvSpPr/>
      </dsp:nvSpPr>
      <dsp:spPr>
        <a:xfrm>
          <a:off x="2117234" y="2641920"/>
          <a:ext cx="7730367" cy="6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uz-Cyrl-UZ" sz="1400" kern="1200" dirty="0"/>
            <a:t>эҳтимолий манфаатлар тўқнашуви тўғрисидаги декларацияни электрон ёки ёзма шаклда тўлдириши, унга била туриб ёлғон ва нотўғри маълумотларни киритмаслиги шарт.</a:t>
          </a:r>
          <a:endParaRPr lang="ru-RU" sz="1400" kern="1200" dirty="0"/>
        </a:p>
      </dsp:txBody>
      <dsp:txXfrm>
        <a:off x="2117234" y="2641920"/>
        <a:ext cx="7730367" cy="614400"/>
      </dsp:txXfrm>
    </dsp:sp>
    <dsp:sp modelId="{5FDB3861-A18C-403B-B26E-844AEAF9320D}">
      <dsp:nvSpPr>
        <dsp:cNvPr id="0" name=""/>
        <dsp:cNvSpPr/>
      </dsp:nvSpPr>
      <dsp:spPr>
        <a:xfrm>
          <a:off x="1969520" y="3256320"/>
          <a:ext cx="787808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ACB3EB-8676-4967-A8C8-8A729023751F}">
      <dsp:nvSpPr>
        <dsp:cNvPr id="0" name=""/>
        <dsp:cNvSpPr/>
      </dsp:nvSpPr>
      <dsp:spPr>
        <a:xfrm>
          <a:off x="2117234" y="3287040"/>
          <a:ext cx="7730367" cy="6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uz-Cyrl-UZ" sz="1400" kern="1200" dirty="0"/>
            <a:t>Давлат органининг ёки бошқа ташкилотнинг ходими билан алоқадор шахслар томонидан эҳтимолий манфаатлар тўқнашуви тўғрисидаги декларацияда била туриб ёлғон ёки нотўғри маълумотлар тақдим этилганлиги ушбу Қонунда белгиланган ҳуқуқий оқибатларга сабаб бўлиши мумкин.</a:t>
          </a:r>
          <a:endParaRPr lang="ru-RU" sz="1400" kern="1200" dirty="0"/>
        </a:p>
      </dsp:txBody>
      <dsp:txXfrm>
        <a:off x="2117234" y="3287040"/>
        <a:ext cx="7730367" cy="614400"/>
      </dsp:txXfrm>
    </dsp:sp>
    <dsp:sp modelId="{13E5E78E-CBFC-4966-A155-7E6A13CB9BDB}">
      <dsp:nvSpPr>
        <dsp:cNvPr id="0" name=""/>
        <dsp:cNvSpPr/>
      </dsp:nvSpPr>
      <dsp:spPr>
        <a:xfrm>
          <a:off x="1969520" y="3901440"/>
          <a:ext cx="787808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63622-51ED-4011-BB39-CE76B920F3E6}">
      <dsp:nvSpPr>
        <dsp:cNvPr id="0" name=""/>
        <dsp:cNvSpPr/>
      </dsp:nvSpPr>
      <dsp:spPr>
        <a:xfrm>
          <a:off x="0" y="32"/>
          <a:ext cx="8728104" cy="646265"/>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z-Cyrl-UZ" sz="2000" b="1" kern="1200" dirty="0">
              <a:latin typeface="Times New Roman" panose="02020603050405020304" pitchFamily="18" charset="0"/>
              <a:cs typeface="Times New Roman" panose="02020603050405020304" pitchFamily="18" charset="0"/>
            </a:rPr>
            <a:t>Давлат органининг ёки бошқа ташкилотнинг ходимига алоқадор шахслар </a:t>
          </a:r>
          <a:endParaRPr lang="ru-RU" sz="2000" b="1" kern="1200" dirty="0">
            <a:latin typeface="Times New Roman" panose="02020603050405020304" pitchFamily="18" charset="0"/>
            <a:cs typeface="Times New Roman" panose="02020603050405020304" pitchFamily="18" charset="0"/>
          </a:endParaRPr>
        </a:p>
      </dsp:txBody>
      <dsp:txXfrm>
        <a:off x="31548" y="31580"/>
        <a:ext cx="8665008" cy="5831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CCDEF-9324-4492-8FB2-17DB7B3FE337}">
      <dsp:nvSpPr>
        <dsp:cNvPr id="0" name=""/>
        <dsp:cNvSpPr/>
      </dsp:nvSpPr>
      <dsp:spPr>
        <a:xfrm>
          <a:off x="0" y="101"/>
          <a:ext cx="8827805" cy="646127"/>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uz-Cyrl-UZ" sz="1800" b="1" kern="1200" dirty="0">
              <a:latin typeface="Times New Roman" panose="02020603050405020304" pitchFamily="18" charset="0"/>
              <a:cs typeface="Times New Roman" panose="02020603050405020304" pitchFamily="18" charset="0"/>
            </a:rPr>
            <a:t>Давлат органи ёки бошқа ташкилот ходимининг фаолиятида манфаатлар тўқнашувининг олдини олиш бўйича чекловлар</a:t>
          </a:r>
          <a:endParaRPr lang="ru-RU" sz="1800" kern="1200" dirty="0">
            <a:latin typeface="Times New Roman" panose="02020603050405020304" pitchFamily="18" charset="0"/>
            <a:cs typeface="Times New Roman" panose="02020603050405020304" pitchFamily="18" charset="0"/>
          </a:endParaRPr>
        </a:p>
      </dsp:txBody>
      <dsp:txXfrm>
        <a:off x="31541" y="31642"/>
        <a:ext cx="8764723" cy="5830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EA180-1ED9-4FF9-8B90-D0F5153211BD}">
      <dsp:nvSpPr>
        <dsp:cNvPr id="0" name=""/>
        <dsp:cNvSpPr/>
      </dsp:nvSpPr>
      <dsp:spPr>
        <a:xfrm>
          <a:off x="0" y="2197"/>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B31763-0A67-4EC8-A65B-77E2DA209F19}">
      <dsp:nvSpPr>
        <dsp:cNvPr id="0" name=""/>
        <dsp:cNvSpPr/>
      </dsp:nvSpPr>
      <dsp:spPr>
        <a:xfrm>
          <a:off x="0" y="2197"/>
          <a:ext cx="11011967" cy="64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uz-Cyrl-UZ" sz="1400" kern="1200" dirty="0"/>
            <a:t>хизмат мавқеини суиистеъмол қилиш орқали шахсий наф олишга;</a:t>
          </a:r>
          <a:endParaRPr lang="ru-RU" sz="1400" kern="1200" dirty="0"/>
        </a:p>
      </dsp:txBody>
      <dsp:txXfrm>
        <a:off x="0" y="2197"/>
        <a:ext cx="11011967" cy="641455"/>
      </dsp:txXfrm>
    </dsp:sp>
    <dsp:sp modelId="{2C9521B0-13E4-42EB-9295-BC570C26F109}">
      <dsp:nvSpPr>
        <dsp:cNvPr id="0" name=""/>
        <dsp:cNvSpPr/>
      </dsp:nvSpPr>
      <dsp:spPr>
        <a:xfrm>
          <a:off x="0" y="643653"/>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2FE5D-6069-4527-8E98-7BCD35938BF6}">
      <dsp:nvSpPr>
        <dsp:cNvPr id="0" name=""/>
        <dsp:cNvSpPr/>
      </dsp:nvSpPr>
      <dsp:spPr>
        <a:xfrm>
          <a:off x="0" y="643653"/>
          <a:ext cx="11011967" cy="64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uz-Cyrl-UZ" sz="1400" kern="1200" dirty="0"/>
            <a:t>манфаатлар тўқнашуви ҳақидаги ахборотни ошкор этиш чоғида маълумотларни яширишга ёхуд била туриб ёлғон ёки нотўғри ахборот тақдим этишга;</a:t>
          </a:r>
          <a:endParaRPr lang="ru-RU" sz="1400" kern="1200" dirty="0"/>
        </a:p>
      </dsp:txBody>
      <dsp:txXfrm>
        <a:off x="0" y="643653"/>
        <a:ext cx="11011967" cy="641455"/>
      </dsp:txXfrm>
    </dsp:sp>
    <dsp:sp modelId="{BCB9DDEB-5EFE-4139-A5B7-204341C5BB35}">
      <dsp:nvSpPr>
        <dsp:cNvPr id="0" name=""/>
        <dsp:cNvSpPr/>
      </dsp:nvSpPr>
      <dsp:spPr>
        <a:xfrm>
          <a:off x="0" y="1285109"/>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90482-44C5-4C49-8396-4D8AFC52DE00}">
      <dsp:nvSpPr>
        <dsp:cNvPr id="0" name=""/>
        <dsp:cNvSpPr/>
      </dsp:nvSpPr>
      <dsp:spPr>
        <a:xfrm>
          <a:off x="0" y="1285109"/>
          <a:ext cx="11011967" cy="64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uz-Cyrl-UZ" sz="1400" kern="1200" dirty="0"/>
            <a:t>бири бошқасига бўйсунувчи ёки бири бошқасининг назоратидаги ташкилотларда ўриндошлик бўйича ишлашга, бундан қонунчиликда назарда тутилган ҳоллар мустасно;</a:t>
          </a:r>
          <a:endParaRPr lang="ru-RU" sz="1400" kern="1200" dirty="0"/>
        </a:p>
      </dsp:txBody>
      <dsp:txXfrm>
        <a:off x="0" y="1285109"/>
        <a:ext cx="11011967" cy="641455"/>
      </dsp:txXfrm>
    </dsp:sp>
    <dsp:sp modelId="{19A2DC2A-38FA-4123-9D12-B701FAFBD37D}">
      <dsp:nvSpPr>
        <dsp:cNvPr id="0" name=""/>
        <dsp:cNvSpPr/>
      </dsp:nvSpPr>
      <dsp:spPr>
        <a:xfrm>
          <a:off x="0" y="1926565"/>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F56114-D552-49F6-8120-B68ABA0B0426}">
      <dsp:nvSpPr>
        <dsp:cNvPr id="0" name=""/>
        <dsp:cNvSpPr/>
      </dsp:nvSpPr>
      <dsp:spPr>
        <a:xfrm>
          <a:off x="0" y="1926565"/>
          <a:ext cx="11001214" cy="923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uz-Cyrl-UZ" sz="1400" kern="1200" dirty="0"/>
            <a:t>тижорат ташкилотларининг таъсисчиси (акциядори, иштирокчиси) бўлишга, бундан акциядорлик жамиятларининг эркин муомалада бўлган акцияларининг ўн фоизигача эгалик қилиш ҳоллари мустасно (</a:t>
          </a:r>
          <a:r>
            <a:rPr lang="uz-Cyrl-UZ" sz="1400" i="1" kern="1200" dirty="0"/>
            <a:t>давлат органларининг ходимига, давлат муассасаларининг </a:t>
          </a:r>
          <a:br>
            <a:rPr lang="uz-Cyrl-UZ" sz="1400" i="1" kern="1200" dirty="0"/>
          </a:br>
          <a:r>
            <a:rPr lang="uz-Cyrl-UZ" sz="1400" i="1" kern="1200" dirty="0"/>
            <a:t>ва давлат унитар корхоналарининг, ўз устав фондида (устав капиталида) давлат улуши 50 фоиз миқдорда ва ундан ортиқ бўлган акциядорлик жамиятларининг раҳбарларига нисбатан татбиқ этилади</a:t>
          </a:r>
          <a:r>
            <a:rPr lang="uz-Cyrl-UZ" sz="1400" kern="1200" dirty="0"/>
            <a:t>)</a:t>
          </a:r>
          <a:endParaRPr lang="ru-RU" sz="1400" kern="1200" dirty="0"/>
        </a:p>
      </dsp:txBody>
      <dsp:txXfrm>
        <a:off x="0" y="1926565"/>
        <a:ext cx="11001214" cy="923965"/>
      </dsp:txXfrm>
    </dsp:sp>
    <dsp:sp modelId="{E67E8344-96E5-4B0C-B555-E7A2003BE7EA}">
      <dsp:nvSpPr>
        <dsp:cNvPr id="0" name=""/>
        <dsp:cNvSpPr/>
      </dsp:nvSpPr>
      <dsp:spPr>
        <a:xfrm>
          <a:off x="0" y="2850531"/>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C63C0-074A-49E8-9F9D-64A01B24A03E}">
      <dsp:nvSpPr>
        <dsp:cNvPr id="0" name=""/>
        <dsp:cNvSpPr/>
      </dsp:nvSpPr>
      <dsp:spPr>
        <a:xfrm>
          <a:off x="0" y="2850531"/>
          <a:ext cx="11011967" cy="64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uz-Cyrl-UZ" sz="1400" kern="1200" dirty="0"/>
            <a:t>ўзи меҳнат (хизмат) фаолиятини амалга ошираётган ташкилотнинг назоратида бўлган тижорат ташкилотларининг акцияларига ёки устав фондидаги (устав капиталидаги) улушларига ўзи ёки яқин қариндошлари эгалик қилишига, шунингдек ушбу ташкилотларнинг бошқарув органи аъзоси бўлишига, бундан бу фаолият қонунчиликка мувофиқ лавозим мажбуриятлари ҳисобланадиган ҳоллар мустасно. </a:t>
          </a:r>
          <a:endParaRPr lang="ru-RU" sz="1400" kern="1200" dirty="0"/>
        </a:p>
      </dsp:txBody>
      <dsp:txXfrm>
        <a:off x="0" y="2850531"/>
        <a:ext cx="11011967" cy="641455"/>
      </dsp:txXfrm>
    </dsp:sp>
    <dsp:sp modelId="{54344DCA-DE76-48F1-A9DF-E13BCF7CA901}">
      <dsp:nvSpPr>
        <dsp:cNvPr id="0" name=""/>
        <dsp:cNvSpPr/>
      </dsp:nvSpPr>
      <dsp:spPr>
        <a:xfrm>
          <a:off x="0" y="3491987"/>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B16C0-91EE-4840-BFB6-6469AE343090}">
      <dsp:nvSpPr>
        <dsp:cNvPr id="0" name=""/>
        <dsp:cNvSpPr/>
      </dsp:nvSpPr>
      <dsp:spPr>
        <a:xfrm>
          <a:off x="0" y="3491987"/>
          <a:ext cx="11011967" cy="64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uz-Cyrl-UZ" sz="1400" kern="1200" dirty="0"/>
            <a:t>ўзи меҳнат (хизмат) фаолиятини амалга ошираётган давлат органларида ёки бошқа ташкилотларда ўзига тааллуқли бўлган ишларни кўриб чиқишда ёки ўзига алоқадор шахсларга тааллуқли бўлган ишларни кўриб чиқишда вакил сифатида иштирок этишга, агар у қонунчиликка мувофиқ қонуний вакил бўлмаса;</a:t>
          </a:r>
          <a:endParaRPr lang="ru-RU" sz="1400" kern="1200" dirty="0"/>
        </a:p>
      </dsp:txBody>
      <dsp:txXfrm>
        <a:off x="0" y="3491987"/>
        <a:ext cx="11011967" cy="641455"/>
      </dsp:txXfrm>
    </dsp:sp>
    <dsp:sp modelId="{62B18E13-84B2-4D2F-91F8-5079285F7680}">
      <dsp:nvSpPr>
        <dsp:cNvPr id="0" name=""/>
        <dsp:cNvSpPr/>
      </dsp:nvSpPr>
      <dsp:spPr>
        <a:xfrm>
          <a:off x="0" y="4133443"/>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87C1B-853C-447C-94A5-7E2DD21C97A8}">
      <dsp:nvSpPr>
        <dsp:cNvPr id="0" name=""/>
        <dsp:cNvSpPr/>
      </dsp:nvSpPr>
      <dsp:spPr>
        <a:xfrm>
          <a:off x="0" y="4133443"/>
          <a:ext cx="11011967" cy="64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uz-Cyrl-UZ" sz="1400" kern="1200" dirty="0"/>
            <a:t>ўзи меҳнат (хизмат) фаолиятини амалга ошираётган ташкилотнинг мол-мулкини сотиб олишда ёки ижарага олишда ўзи иштирок этишга, шунингдек ушбу савдоларда ўзига алоқадор шахсларнинг иштирок этишига ҳақли эмас.</a:t>
          </a:r>
          <a:endParaRPr lang="ru-RU" sz="1400" kern="1200" dirty="0"/>
        </a:p>
      </dsp:txBody>
      <dsp:txXfrm>
        <a:off x="0" y="4133443"/>
        <a:ext cx="11011967" cy="6414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329C2-7E72-4D34-9E27-48ECFB8389A7}">
      <dsp:nvSpPr>
        <dsp:cNvPr id="0" name=""/>
        <dsp:cNvSpPr/>
      </dsp:nvSpPr>
      <dsp:spPr>
        <a:xfrm>
          <a:off x="0" y="0"/>
          <a:ext cx="6096000" cy="6182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uz-Cyrl-UZ" sz="1800" b="1" kern="1200" dirty="0"/>
            <a:t>Давлат органларининг ёки бошқа </a:t>
          </a:r>
          <a:r>
            <a:rPr lang="uz-Cyrl-UZ" sz="1800" b="1" kern="1200" dirty="0" smtClean="0"/>
            <a:t>ташкилотларнинг </a:t>
          </a:r>
          <a:r>
            <a:rPr lang="uz-Cyrl-UZ" sz="1800" b="1" kern="1200" dirty="0"/>
            <a:t>ваколатлари</a:t>
          </a:r>
          <a:endParaRPr lang="ru-RU" sz="1800" kern="1200" dirty="0"/>
        </a:p>
      </dsp:txBody>
      <dsp:txXfrm>
        <a:off x="30179" y="30179"/>
        <a:ext cx="6035642" cy="5578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CEED8-D811-4FE3-9E5D-53342A557B3A}">
      <dsp:nvSpPr>
        <dsp:cNvPr id="0" name=""/>
        <dsp:cNvSpPr/>
      </dsp:nvSpPr>
      <dsp:spPr>
        <a:xfrm>
          <a:off x="0" y="2325"/>
          <a:ext cx="1111807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7CE0D-1CEA-4EF4-AEB0-714C66CD8F2B}">
      <dsp:nvSpPr>
        <dsp:cNvPr id="0" name=""/>
        <dsp:cNvSpPr/>
      </dsp:nvSpPr>
      <dsp:spPr>
        <a:xfrm>
          <a:off x="0" y="2325"/>
          <a:ext cx="2223615" cy="475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uz-Cyrl-UZ" sz="2800" kern="1200" dirty="0"/>
            <a:t>Давлат органлари ёки бошқа ташкилотлар </a:t>
          </a:r>
          <a:endParaRPr lang="ru-RU" sz="2800" kern="1200" dirty="0"/>
        </a:p>
      </dsp:txBody>
      <dsp:txXfrm>
        <a:off x="0" y="2325"/>
        <a:ext cx="2223615" cy="4757460"/>
      </dsp:txXfrm>
    </dsp:sp>
    <dsp:sp modelId="{69621B0C-D607-4A7D-8818-EE81FB278812}">
      <dsp:nvSpPr>
        <dsp:cNvPr id="0" name=""/>
        <dsp:cNvSpPr/>
      </dsp:nvSpPr>
      <dsp:spPr>
        <a:xfrm>
          <a:off x="2390386" y="27355"/>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a:t>Хабардор қилиш тизимини ташкил этиш</a:t>
          </a:r>
          <a:endParaRPr lang="ru-RU" sz="1600" kern="1200" dirty="0"/>
        </a:p>
      </dsp:txBody>
      <dsp:txXfrm>
        <a:off x="2390386" y="27355"/>
        <a:ext cx="8727691" cy="500601"/>
      </dsp:txXfrm>
    </dsp:sp>
    <dsp:sp modelId="{63C8DB5A-5054-43EF-A1DA-D195E0179B51}">
      <dsp:nvSpPr>
        <dsp:cNvPr id="0" name=""/>
        <dsp:cNvSpPr/>
      </dsp:nvSpPr>
      <dsp:spPr>
        <a:xfrm>
          <a:off x="2223615" y="527957"/>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3A6716-6EFC-4CCE-B27F-A0D2A485F899}">
      <dsp:nvSpPr>
        <dsp:cNvPr id="0" name=""/>
        <dsp:cNvSpPr/>
      </dsp:nvSpPr>
      <dsp:spPr>
        <a:xfrm>
          <a:off x="2390386" y="552987"/>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a:t>Белгиланган шаклдаги хабар бериш ҳужжатларини ўзининг расмий веб-сайтларига жойлаштириш</a:t>
          </a:r>
          <a:endParaRPr lang="ru-RU" sz="1600" kern="1200" dirty="0"/>
        </a:p>
      </dsp:txBody>
      <dsp:txXfrm>
        <a:off x="2390386" y="552987"/>
        <a:ext cx="8727691" cy="500601"/>
      </dsp:txXfrm>
    </dsp:sp>
    <dsp:sp modelId="{7AD450C3-FFF9-4A40-A2F3-FEEB1876106D}">
      <dsp:nvSpPr>
        <dsp:cNvPr id="0" name=""/>
        <dsp:cNvSpPr/>
      </dsp:nvSpPr>
      <dsp:spPr>
        <a:xfrm>
          <a:off x="2223615" y="1053589"/>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11D8CF-D63C-432E-89DA-F68C07FA58ED}">
      <dsp:nvSpPr>
        <dsp:cNvPr id="0" name=""/>
        <dsp:cNvSpPr/>
      </dsp:nvSpPr>
      <dsp:spPr>
        <a:xfrm>
          <a:off x="2390386" y="1078619"/>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a:t>Қабул қилинган қарорларни ўзгартириш ёки бекор қилиш чораларини кўриш</a:t>
          </a:r>
          <a:endParaRPr lang="ru-RU" sz="1600" kern="1200" dirty="0"/>
        </a:p>
      </dsp:txBody>
      <dsp:txXfrm>
        <a:off x="2390386" y="1078619"/>
        <a:ext cx="8727691" cy="500601"/>
      </dsp:txXfrm>
    </dsp:sp>
    <dsp:sp modelId="{6A8112CE-B24A-4952-BD2A-1BB32837F033}">
      <dsp:nvSpPr>
        <dsp:cNvPr id="0" name=""/>
        <dsp:cNvSpPr/>
      </dsp:nvSpPr>
      <dsp:spPr>
        <a:xfrm>
          <a:off x="2223615" y="1579221"/>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01D26-EB8F-4503-AE4B-67AEF84B8A4F}">
      <dsp:nvSpPr>
        <dsp:cNvPr id="0" name=""/>
        <dsp:cNvSpPr/>
      </dsp:nvSpPr>
      <dsp:spPr>
        <a:xfrm>
          <a:off x="2390386" y="1604251"/>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a:t>Битимларни ўзгартириш ёки бекор қилиш ёхуд бундай битимларни ҳақиқий эмас деб топиш чораларини кўриш</a:t>
          </a:r>
          <a:endParaRPr lang="ru-RU" sz="1600" kern="1200" dirty="0"/>
        </a:p>
      </dsp:txBody>
      <dsp:txXfrm>
        <a:off x="2390386" y="1604251"/>
        <a:ext cx="8727691" cy="500601"/>
      </dsp:txXfrm>
    </dsp:sp>
    <dsp:sp modelId="{2714234D-CEE3-4238-9D52-58AE937D1527}">
      <dsp:nvSpPr>
        <dsp:cNvPr id="0" name=""/>
        <dsp:cNvSpPr/>
      </dsp:nvSpPr>
      <dsp:spPr>
        <a:xfrm>
          <a:off x="2223615" y="2104853"/>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F561D-1AAD-4D56-B17F-A20DCAA48596}">
      <dsp:nvSpPr>
        <dsp:cNvPr id="0" name=""/>
        <dsp:cNvSpPr/>
      </dsp:nvSpPr>
      <dsp:spPr>
        <a:xfrm>
          <a:off x="2390386" y="2129883"/>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a:t>Одоб-ахлоқ комиссияларининг ва махсус бўлинмаларнинг фаолиятини ташкил этиш </a:t>
          </a:r>
          <a:endParaRPr lang="ru-RU" sz="1600" kern="1200" dirty="0"/>
        </a:p>
      </dsp:txBody>
      <dsp:txXfrm>
        <a:off x="2390386" y="2129883"/>
        <a:ext cx="8727691" cy="500601"/>
      </dsp:txXfrm>
    </dsp:sp>
    <dsp:sp modelId="{9451B329-275E-464D-9101-F2A84D44226D}">
      <dsp:nvSpPr>
        <dsp:cNvPr id="0" name=""/>
        <dsp:cNvSpPr/>
      </dsp:nvSpPr>
      <dsp:spPr>
        <a:xfrm>
          <a:off x="2223615" y="2630485"/>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8B592-C675-440F-B8D0-E620992FFFE1}">
      <dsp:nvSpPr>
        <dsp:cNvPr id="0" name=""/>
        <dsp:cNvSpPr/>
      </dsp:nvSpPr>
      <dsp:spPr>
        <a:xfrm>
          <a:off x="2390386" y="2655515"/>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a:t>Ички идоравий тартибни белгилаш</a:t>
          </a:r>
          <a:endParaRPr lang="ru-RU" sz="1600" kern="1200" dirty="0"/>
        </a:p>
      </dsp:txBody>
      <dsp:txXfrm>
        <a:off x="2390386" y="2655515"/>
        <a:ext cx="8727691" cy="500601"/>
      </dsp:txXfrm>
    </dsp:sp>
    <dsp:sp modelId="{EB889D25-915C-451F-88E2-68423C91C089}">
      <dsp:nvSpPr>
        <dsp:cNvPr id="0" name=""/>
        <dsp:cNvSpPr/>
      </dsp:nvSpPr>
      <dsp:spPr>
        <a:xfrm>
          <a:off x="2223615" y="3156117"/>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4CEEA-60BC-42BF-8B50-2A4D071A4056}">
      <dsp:nvSpPr>
        <dsp:cNvPr id="0" name=""/>
        <dsp:cNvSpPr/>
      </dsp:nvSpPr>
      <dsp:spPr>
        <a:xfrm>
          <a:off x="2390386" y="3181147"/>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a:t>Хизмат текшируви натижаларини коллегиал тартибда кўриб чиқиш чораларини кўриш</a:t>
          </a:r>
          <a:endParaRPr lang="ru-RU" sz="1600" kern="1200" dirty="0"/>
        </a:p>
      </dsp:txBody>
      <dsp:txXfrm>
        <a:off x="2390386" y="3181147"/>
        <a:ext cx="8727691" cy="500601"/>
      </dsp:txXfrm>
    </dsp:sp>
    <dsp:sp modelId="{E5AF1361-5C2F-4675-B69D-7F0BAE003212}">
      <dsp:nvSpPr>
        <dsp:cNvPr id="0" name=""/>
        <dsp:cNvSpPr/>
      </dsp:nvSpPr>
      <dsp:spPr>
        <a:xfrm>
          <a:off x="2223615" y="3681749"/>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139879-0D70-4342-89D4-BB1BE7BE7A20}">
      <dsp:nvSpPr>
        <dsp:cNvPr id="0" name=""/>
        <dsp:cNvSpPr/>
      </dsp:nvSpPr>
      <dsp:spPr>
        <a:xfrm>
          <a:off x="2390386" y="3706779"/>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uz-Cyrl-UZ" sz="1600" kern="1200" dirty="0"/>
            <a:t>ўрнак бўлаётган ходимларни рағбатлантириш чораларини кўриш</a:t>
          </a:r>
          <a:endParaRPr lang="ru-RU" sz="1600" kern="1200" dirty="0"/>
        </a:p>
      </dsp:txBody>
      <dsp:txXfrm>
        <a:off x="2390386" y="3706779"/>
        <a:ext cx="8727691" cy="500601"/>
      </dsp:txXfrm>
    </dsp:sp>
    <dsp:sp modelId="{9D7DBDF8-390D-47D7-B4E0-94635B7A3EF1}">
      <dsp:nvSpPr>
        <dsp:cNvPr id="0" name=""/>
        <dsp:cNvSpPr/>
      </dsp:nvSpPr>
      <dsp:spPr>
        <a:xfrm>
          <a:off x="2223615" y="4207381"/>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36B470-3699-4610-9B97-769AD6D28496}">
      <dsp:nvSpPr>
        <dsp:cNvPr id="0" name=""/>
        <dsp:cNvSpPr/>
      </dsp:nvSpPr>
      <dsp:spPr>
        <a:xfrm>
          <a:off x="2390386" y="4232411"/>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uz-Cyrl-UZ" sz="1600" kern="1200" dirty="0"/>
            <a:t>Етказилган зарарнинг ўрни қопланишини таъминлаш, шунингдек аҳолининг тегишли давлат органига ёки бошқа ташкилотга бўлган ишончини тиклаш чораларини кўриш.</a:t>
          </a:r>
          <a:endParaRPr lang="ru-RU" sz="1600" kern="1200" dirty="0"/>
        </a:p>
      </dsp:txBody>
      <dsp:txXfrm>
        <a:off x="2390386" y="4232411"/>
        <a:ext cx="8727691" cy="500601"/>
      </dsp:txXfrm>
    </dsp:sp>
    <dsp:sp modelId="{2000B9CE-1AF5-4E81-A8A1-7CEC635A54AC}">
      <dsp:nvSpPr>
        <dsp:cNvPr id="0" name=""/>
        <dsp:cNvSpPr/>
      </dsp:nvSpPr>
      <dsp:spPr>
        <a:xfrm>
          <a:off x="2223615" y="4733013"/>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BB39F-1F83-4905-975B-34E16ACDA167}">
      <dsp:nvSpPr>
        <dsp:cNvPr id="0" name=""/>
        <dsp:cNvSpPr/>
      </dsp:nvSpPr>
      <dsp:spPr>
        <a:xfrm>
          <a:off x="0" y="0"/>
          <a:ext cx="1104116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5AF0B-48BB-4B7E-922E-509032C6D163}">
      <dsp:nvSpPr>
        <dsp:cNvPr id="0" name=""/>
        <dsp:cNvSpPr/>
      </dsp:nvSpPr>
      <dsp:spPr>
        <a:xfrm>
          <a:off x="0" y="0"/>
          <a:ext cx="2208233" cy="4953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ru-RU" sz="2800" kern="1200" dirty="0" err="1" smtClean="0"/>
            <a:t>Одоб</a:t>
          </a:r>
          <a:r>
            <a:rPr lang="ru-RU" sz="2800" kern="1200" dirty="0" smtClean="0"/>
            <a:t> </a:t>
          </a:r>
          <a:r>
            <a:rPr lang="ru-RU" sz="2800" kern="1200" dirty="0" err="1" smtClean="0"/>
            <a:t>ахлоқ</a:t>
          </a:r>
          <a:r>
            <a:rPr lang="ru-RU" sz="2800" kern="1200" dirty="0" smtClean="0"/>
            <a:t> </a:t>
          </a:r>
          <a:r>
            <a:rPr lang="ru-RU" sz="2800" kern="1200" dirty="0" err="1" smtClean="0"/>
            <a:t>комиссияси</a:t>
          </a:r>
          <a:r>
            <a:rPr lang="ru-RU" sz="2800" kern="1200" dirty="0" smtClean="0"/>
            <a:t>:</a:t>
          </a:r>
          <a:endParaRPr lang="ru-RU" sz="2800" kern="1200" dirty="0"/>
        </a:p>
      </dsp:txBody>
      <dsp:txXfrm>
        <a:off x="0" y="0"/>
        <a:ext cx="2208233" cy="4953858"/>
      </dsp:txXfrm>
    </dsp:sp>
    <dsp:sp modelId="{4F9852E5-390C-486F-8CBB-87BB896DDEA6}">
      <dsp:nvSpPr>
        <dsp:cNvPr id="0" name=""/>
        <dsp:cNvSpPr/>
      </dsp:nvSpPr>
      <dsp:spPr>
        <a:xfrm>
          <a:off x="2373850" y="46684"/>
          <a:ext cx="8667314" cy="93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u-RU" sz="1800" kern="1200" dirty="0" smtClean="0"/>
            <a:t>Ушбу </a:t>
          </a:r>
          <a:r>
            <a:rPr lang="ru-RU" sz="1800" kern="1200" dirty="0" err="1" smtClean="0"/>
            <a:t>қонунда</a:t>
          </a:r>
          <a:r>
            <a:rPr lang="ru-RU" sz="1800" kern="1200" dirty="0" smtClean="0"/>
            <a:t> </a:t>
          </a:r>
          <a:r>
            <a:rPr lang="ru-RU" sz="1800" kern="1200" dirty="0" err="1" smtClean="0"/>
            <a:t>белгиланган</a:t>
          </a:r>
          <a:r>
            <a:rPr lang="ru-RU" sz="1800" kern="1200" dirty="0" smtClean="0"/>
            <a:t> </a:t>
          </a:r>
          <a:r>
            <a:rPr lang="ru-RU" sz="1800" kern="1200" dirty="0" err="1" smtClean="0"/>
            <a:t>талабларга</a:t>
          </a:r>
          <a:r>
            <a:rPr lang="ru-RU" sz="1800" kern="1200" dirty="0" smtClean="0"/>
            <a:t> </a:t>
          </a:r>
          <a:r>
            <a:rPr lang="ru-RU" sz="1800" kern="1200" dirty="0" err="1" smtClean="0"/>
            <a:t>давлат</a:t>
          </a:r>
          <a:r>
            <a:rPr lang="ru-RU" sz="1800" kern="1200" dirty="0" smtClean="0"/>
            <a:t> </a:t>
          </a:r>
          <a:r>
            <a:rPr lang="ru-RU" sz="1800" kern="1200" dirty="0" err="1" smtClean="0"/>
            <a:t>органи</a:t>
          </a:r>
          <a:r>
            <a:rPr lang="ru-RU" sz="1800" kern="1200" dirty="0" smtClean="0"/>
            <a:t> </a:t>
          </a:r>
          <a:r>
            <a:rPr lang="ru-RU" sz="1800" kern="1200" dirty="0" err="1" smtClean="0"/>
            <a:t>ёки</a:t>
          </a:r>
          <a:r>
            <a:rPr lang="ru-RU" sz="1800" kern="1200" dirty="0" smtClean="0"/>
            <a:t> </a:t>
          </a:r>
          <a:r>
            <a:rPr lang="ru-RU" sz="1800" kern="1200" dirty="0" err="1" smtClean="0"/>
            <a:t>бошқа</a:t>
          </a:r>
          <a:r>
            <a:rPr lang="ru-RU" sz="1800" kern="1200" dirty="0" smtClean="0"/>
            <a:t> </a:t>
          </a:r>
          <a:r>
            <a:rPr lang="ru-RU" sz="1800" kern="1200" dirty="0" err="1" smtClean="0"/>
            <a:t>ташкилот</a:t>
          </a:r>
          <a:r>
            <a:rPr lang="ru-RU" sz="1800" kern="1200" dirty="0" smtClean="0"/>
            <a:t> </a:t>
          </a:r>
          <a:r>
            <a:rPr lang="ru-RU" sz="1800" kern="1200" dirty="0" err="1" smtClean="0"/>
            <a:t>ходими</a:t>
          </a:r>
          <a:r>
            <a:rPr lang="ru-RU" sz="1800" kern="1200" dirty="0" smtClean="0"/>
            <a:t> </a:t>
          </a:r>
          <a:r>
            <a:rPr lang="ru-RU" sz="1800" kern="1200" dirty="0" err="1" smtClean="0"/>
            <a:t>томонидан</a:t>
          </a:r>
          <a:r>
            <a:rPr lang="ru-RU" sz="1800" kern="1200" dirty="0" smtClean="0"/>
            <a:t> </a:t>
          </a:r>
          <a:r>
            <a:rPr lang="ru-RU" sz="1800" kern="1200" dirty="0" err="1" smtClean="0"/>
            <a:t>риоя</a:t>
          </a:r>
          <a:r>
            <a:rPr lang="ru-RU" sz="1800" kern="1200" dirty="0" smtClean="0"/>
            <a:t> </a:t>
          </a:r>
          <a:r>
            <a:rPr lang="ru-RU" sz="1800" kern="1200" dirty="0" err="1" smtClean="0"/>
            <a:t>этилишини</a:t>
          </a:r>
          <a:r>
            <a:rPr lang="ru-RU" sz="1800" kern="1200" dirty="0" smtClean="0"/>
            <a:t> </a:t>
          </a:r>
          <a:r>
            <a:rPr lang="ru-RU" sz="1800" kern="1200" dirty="0" err="1" smtClean="0"/>
            <a:t>таъминлаш</a:t>
          </a:r>
          <a:r>
            <a:rPr lang="ru-RU" sz="1800" kern="1200" dirty="0" smtClean="0"/>
            <a:t> </a:t>
          </a:r>
          <a:r>
            <a:rPr lang="ru-RU" sz="1800" kern="1200" dirty="0" err="1" smtClean="0"/>
            <a:t>чораларини</a:t>
          </a:r>
          <a:r>
            <a:rPr lang="ru-RU" sz="1800" kern="1200" dirty="0" smtClean="0"/>
            <a:t> </a:t>
          </a:r>
          <a:r>
            <a:rPr lang="ru-RU" sz="1800" kern="1200" dirty="0" err="1" smtClean="0"/>
            <a:t>кўриш</a:t>
          </a:r>
          <a:endParaRPr lang="ru-RU" sz="1800" kern="1200" dirty="0"/>
        </a:p>
      </dsp:txBody>
      <dsp:txXfrm>
        <a:off x="2373850" y="46684"/>
        <a:ext cx="8667314" cy="933686"/>
      </dsp:txXfrm>
    </dsp:sp>
    <dsp:sp modelId="{1B2B41FE-012E-4600-B2F3-5C10FB8110F1}">
      <dsp:nvSpPr>
        <dsp:cNvPr id="0" name=""/>
        <dsp:cNvSpPr/>
      </dsp:nvSpPr>
      <dsp:spPr>
        <a:xfrm>
          <a:off x="2208233" y="980370"/>
          <a:ext cx="88329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E5915-6675-4F9D-90B6-6834A6710223}">
      <dsp:nvSpPr>
        <dsp:cNvPr id="0" name=""/>
        <dsp:cNvSpPr/>
      </dsp:nvSpPr>
      <dsp:spPr>
        <a:xfrm>
          <a:off x="2373850" y="1027054"/>
          <a:ext cx="8667314" cy="93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u-RU" sz="1800" kern="1200" dirty="0" err="1" smtClean="0"/>
            <a:t>Манфаатлар</a:t>
          </a:r>
          <a:r>
            <a:rPr lang="ru-RU" sz="1800" kern="1200" dirty="0" smtClean="0"/>
            <a:t> </a:t>
          </a:r>
          <a:r>
            <a:rPr lang="ru-RU" sz="1800" kern="1200" dirty="0" err="1" smtClean="0"/>
            <a:t>тўқнашувини</a:t>
          </a:r>
          <a:r>
            <a:rPr lang="ru-RU" sz="1800" kern="1200" dirty="0" smtClean="0"/>
            <a:t> </a:t>
          </a:r>
          <a:r>
            <a:rPr lang="ru-RU" sz="1800" kern="1200" dirty="0" err="1" smtClean="0"/>
            <a:t>тартибга</a:t>
          </a:r>
          <a:r>
            <a:rPr lang="ru-RU" sz="1800" kern="1200" dirty="0" smtClean="0"/>
            <a:t> </a:t>
          </a:r>
          <a:r>
            <a:rPr lang="ru-RU" sz="1800" kern="1200" dirty="0" err="1" smtClean="0"/>
            <a:t>солиш</a:t>
          </a:r>
          <a:r>
            <a:rPr lang="ru-RU" sz="1800" kern="1200" dirty="0" smtClean="0"/>
            <a:t> </a:t>
          </a:r>
          <a:r>
            <a:rPr lang="ru-RU" sz="1800" kern="1200" dirty="0" err="1" smtClean="0"/>
            <a:t>юзасидан</a:t>
          </a:r>
          <a:r>
            <a:rPr lang="ru-RU" sz="1800" kern="1200" dirty="0" smtClean="0"/>
            <a:t> </a:t>
          </a:r>
          <a:r>
            <a:rPr lang="ru-RU" sz="1800" kern="1200" dirty="0" err="1" smtClean="0"/>
            <a:t>давлат</a:t>
          </a:r>
          <a:r>
            <a:rPr lang="ru-RU" sz="1800" kern="1200" dirty="0" smtClean="0"/>
            <a:t> </a:t>
          </a:r>
          <a:r>
            <a:rPr lang="ru-RU" sz="1800" kern="1200" dirty="0" err="1" smtClean="0"/>
            <a:t>органинг</a:t>
          </a:r>
          <a:r>
            <a:rPr lang="ru-RU" sz="1800" kern="1200" dirty="0" smtClean="0"/>
            <a:t> </a:t>
          </a:r>
          <a:r>
            <a:rPr lang="ru-RU" sz="1800" kern="1200" dirty="0" err="1" smtClean="0"/>
            <a:t>ёки</a:t>
          </a:r>
          <a:r>
            <a:rPr lang="ru-RU" sz="1800" kern="1200" dirty="0" smtClean="0"/>
            <a:t> </a:t>
          </a:r>
          <a:r>
            <a:rPr lang="ru-RU" sz="1800" kern="1200" dirty="0" err="1" smtClean="0"/>
            <a:t>бошқа</a:t>
          </a:r>
          <a:r>
            <a:rPr lang="ru-RU" sz="1800" kern="1200" dirty="0" smtClean="0"/>
            <a:t> </a:t>
          </a:r>
          <a:r>
            <a:rPr lang="ru-RU" sz="1800" kern="1200" dirty="0" err="1" smtClean="0"/>
            <a:t>ташкилотнинг</a:t>
          </a:r>
          <a:r>
            <a:rPr lang="ru-RU" sz="1800" kern="1200" dirty="0" smtClean="0"/>
            <a:t> </a:t>
          </a:r>
          <a:r>
            <a:rPr lang="ru-RU" sz="1800" kern="1200" dirty="0" err="1" smtClean="0"/>
            <a:t>раҳбар</a:t>
          </a:r>
          <a:r>
            <a:rPr lang="ru-RU" sz="1800" kern="1200" dirty="0" smtClean="0"/>
            <a:t> </a:t>
          </a:r>
          <a:r>
            <a:rPr lang="ru-RU" sz="1800" kern="1200" dirty="0" err="1" smtClean="0"/>
            <a:t>ходимлари</a:t>
          </a:r>
          <a:r>
            <a:rPr lang="ru-RU" sz="1800" kern="1200" dirty="0" smtClean="0"/>
            <a:t> </a:t>
          </a:r>
          <a:r>
            <a:rPr lang="ru-RU" sz="1800" kern="1200" dirty="0" err="1" smtClean="0"/>
            <a:t>томонидан</a:t>
          </a:r>
          <a:r>
            <a:rPr lang="ru-RU" sz="1800" kern="1200" dirty="0" smtClean="0"/>
            <a:t> </a:t>
          </a:r>
          <a:r>
            <a:rPr lang="ru-RU" sz="1800" kern="1200" dirty="0" err="1" smtClean="0"/>
            <a:t>кўрилаётган</a:t>
          </a:r>
          <a:r>
            <a:rPr lang="ru-RU" sz="1800" kern="1200" dirty="0" smtClean="0"/>
            <a:t> </a:t>
          </a:r>
          <a:r>
            <a:rPr lang="ru-RU" sz="1800" kern="1200" dirty="0" err="1" smtClean="0"/>
            <a:t>чораларнинг</a:t>
          </a:r>
          <a:r>
            <a:rPr lang="ru-RU" sz="1800" kern="1200" dirty="0" smtClean="0"/>
            <a:t> </a:t>
          </a:r>
          <a:r>
            <a:rPr lang="ru-RU" sz="1800" kern="1200" dirty="0" err="1" smtClean="0"/>
            <a:t>етарлилиги</a:t>
          </a:r>
          <a:r>
            <a:rPr lang="ru-RU" sz="1800" kern="1200" dirty="0" smtClean="0"/>
            <a:t> (</a:t>
          </a:r>
          <a:r>
            <a:rPr lang="ru-RU" sz="1800" kern="1200" dirty="0" err="1" smtClean="0"/>
            <a:t>тўғрилиги</a:t>
          </a:r>
          <a:r>
            <a:rPr lang="ru-RU" sz="1800" kern="1200" dirty="0" smtClean="0"/>
            <a:t>) </a:t>
          </a:r>
          <a:r>
            <a:rPr lang="ru-RU" sz="1800" kern="1200" dirty="0" err="1" smtClean="0"/>
            <a:t>тўғрисидаги</a:t>
          </a:r>
          <a:r>
            <a:rPr lang="ru-RU" sz="1800" kern="1200" dirty="0" smtClean="0"/>
            <a:t> </a:t>
          </a:r>
          <a:r>
            <a:rPr lang="ru-RU" sz="1800" kern="1200" dirty="0" err="1" smtClean="0"/>
            <a:t>масалаларни</a:t>
          </a:r>
          <a:r>
            <a:rPr lang="ru-RU" sz="1800" kern="1200" dirty="0" smtClean="0"/>
            <a:t> </a:t>
          </a:r>
          <a:r>
            <a:rPr lang="ru-RU" sz="1800" kern="1200" dirty="0" err="1" smtClean="0"/>
            <a:t>кўриб</a:t>
          </a:r>
          <a:r>
            <a:rPr lang="ru-RU" sz="1800" kern="1200" dirty="0" smtClean="0"/>
            <a:t> </a:t>
          </a:r>
          <a:r>
            <a:rPr lang="ru-RU" sz="1800" kern="1200" dirty="0" err="1" smtClean="0"/>
            <a:t>чиқиш</a:t>
          </a:r>
          <a:r>
            <a:rPr lang="ru-RU" sz="1800" kern="1200" dirty="0" smtClean="0"/>
            <a:t>;</a:t>
          </a:r>
          <a:endParaRPr lang="ru-RU" sz="1800" kern="1200" dirty="0"/>
        </a:p>
      </dsp:txBody>
      <dsp:txXfrm>
        <a:off x="2373850" y="1027054"/>
        <a:ext cx="8667314" cy="933686"/>
      </dsp:txXfrm>
    </dsp:sp>
    <dsp:sp modelId="{CC3A206A-4849-47B6-BC95-B3F755D85388}">
      <dsp:nvSpPr>
        <dsp:cNvPr id="0" name=""/>
        <dsp:cNvSpPr/>
      </dsp:nvSpPr>
      <dsp:spPr>
        <a:xfrm>
          <a:off x="2208233" y="1960740"/>
          <a:ext cx="88329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DF4B0E-EFEA-4F32-B57B-EEDFDF1710DA}">
      <dsp:nvSpPr>
        <dsp:cNvPr id="0" name=""/>
        <dsp:cNvSpPr/>
      </dsp:nvSpPr>
      <dsp:spPr>
        <a:xfrm>
          <a:off x="2373850" y="2007425"/>
          <a:ext cx="8667314" cy="93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u-RU" sz="1800" kern="1200" dirty="0" err="1" smtClean="0"/>
            <a:t>Мавжуд</a:t>
          </a:r>
          <a:r>
            <a:rPr lang="ru-RU" sz="1800" kern="1200" dirty="0" smtClean="0"/>
            <a:t> </a:t>
          </a:r>
          <a:r>
            <a:rPr lang="ru-RU" sz="1800" kern="1200" dirty="0" err="1" smtClean="0"/>
            <a:t>манфаатлар</a:t>
          </a:r>
          <a:r>
            <a:rPr lang="ru-RU" sz="1800" kern="1200" dirty="0" smtClean="0"/>
            <a:t> </a:t>
          </a:r>
          <a:r>
            <a:rPr lang="ru-RU" sz="1800" kern="1200" dirty="0" err="1" smtClean="0"/>
            <a:t>тўқнашуви</a:t>
          </a:r>
          <a:r>
            <a:rPr lang="ru-RU" sz="1800" kern="1200" dirty="0" smtClean="0"/>
            <a:t> </a:t>
          </a:r>
          <a:r>
            <a:rPr lang="ru-RU" sz="1800" kern="1200" dirty="0" err="1" smtClean="0"/>
            <a:t>билан</a:t>
          </a:r>
          <a:r>
            <a:rPr lang="ru-RU" sz="1800" kern="1200" dirty="0" smtClean="0"/>
            <a:t> </a:t>
          </a:r>
          <a:r>
            <a:rPr lang="ru-RU" sz="1800" kern="1200" dirty="0" err="1" smtClean="0"/>
            <a:t>боғлиқҳоллар</a:t>
          </a:r>
          <a:r>
            <a:rPr lang="ru-RU" sz="1800" kern="1200" dirty="0" smtClean="0"/>
            <a:t> </a:t>
          </a:r>
          <a:r>
            <a:rPr lang="ru-RU" sz="1800" kern="1200" dirty="0" err="1" smtClean="0"/>
            <a:t>устидан</a:t>
          </a:r>
          <a:r>
            <a:rPr lang="ru-RU" sz="1800" kern="1200" dirty="0" smtClean="0"/>
            <a:t> </a:t>
          </a:r>
          <a:r>
            <a:rPr lang="ru-RU" sz="1800" kern="1200" dirty="0" err="1" smtClean="0"/>
            <a:t>коллегиал</a:t>
          </a:r>
          <a:r>
            <a:rPr lang="ru-RU" sz="1800" kern="1200" dirty="0" smtClean="0"/>
            <a:t> </a:t>
          </a:r>
          <a:r>
            <a:rPr lang="ru-RU" sz="1800" kern="1200" dirty="0" err="1" smtClean="0"/>
            <a:t>назоратни</a:t>
          </a:r>
          <a:r>
            <a:rPr lang="ru-RU" sz="1800" kern="1200" dirty="0" smtClean="0"/>
            <a:t> </a:t>
          </a:r>
          <a:r>
            <a:rPr lang="ru-RU" sz="1800" kern="1200" dirty="0" err="1" smtClean="0"/>
            <a:t>амалга</a:t>
          </a:r>
          <a:r>
            <a:rPr lang="ru-RU" sz="1800" kern="1200" dirty="0" smtClean="0"/>
            <a:t> </a:t>
          </a:r>
          <a:r>
            <a:rPr lang="ru-RU" sz="1800" kern="1200" dirty="0" err="1" smtClean="0"/>
            <a:t>ошириш</a:t>
          </a:r>
          <a:r>
            <a:rPr lang="ru-RU" sz="1800" kern="1200" dirty="0" smtClean="0"/>
            <a:t>;</a:t>
          </a:r>
          <a:endParaRPr lang="ru-RU" sz="1800" kern="1200" dirty="0"/>
        </a:p>
      </dsp:txBody>
      <dsp:txXfrm>
        <a:off x="2373850" y="2007425"/>
        <a:ext cx="8667314" cy="933686"/>
      </dsp:txXfrm>
    </dsp:sp>
    <dsp:sp modelId="{483DDB90-578A-485C-9B14-A66338FE7B7F}">
      <dsp:nvSpPr>
        <dsp:cNvPr id="0" name=""/>
        <dsp:cNvSpPr/>
      </dsp:nvSpPr>
      <dsp:spPr>
        <a:xfrm>
          <a:off x="2208233" y="2941111"/>
          <a:ext cx="88329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208E13-DADD-4CD4-B910-3524FB6469F1}">
      <dsp:nvSpPr>
        <dsp:cNvPr id="0" name=""/>
        <dsp:cNvSpPr/>
      </dsp:nvSpPr>
      <dsp:spPr>
        <a:xfrm>
          <a:off x="2373850" y="2987795"/>
          <a:ext cx="8667314" cy="93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u-RU" sz="1800" kern="1200" dirty="0" smtClean="0"/>
            <a:t>Ушбу </a:t>
          </a:r>
          <a:r>
            <a:rPr lang="ru-RU" sz="1800" kern="1200" dirty="0" err="1" smtClean="0"/>
            <a:t>Қонунда</a:t>
          </a:r>
          <a:r>
            <a:rPr lang="ru-RU" sz="1800" kern="1200" dirty="0" smtClean="0"/>
            <a:t> </a:t>
          </a:r>
          <a:r>
            <a:rPr lang="ru-RU" sz="1800" kern="1200" dirty="0" err="1" smtClean="0"/>
            <a:t>белгиланган</a:t>
          </a:r>
          <a:r>
            <a:rPr lang="ru-RU" sz="1800" kern="1200" dirty="0" smtClean="0"/>
            <a:t> </a:t>
          </a:r>
          <a:r>
            <a:rPr lang="ru-RU" sz="1800" kern="1200" dirty="0" err="1" smtClean="0"/>
            <a:t>талабларнинг</a:t>
          </a:r>
          <a:r>
            <a:rPr lang="ru-RU" sz="1800" kern="1200" dirty="0" smtClean="0"/>
            <a:t> </a:t>
          </a:r>
          <a:r>
            <a:rPr lang="ru-RU" sz="1800" kern="1200" dirty="0" err="1" smtClean="0"/>
            <a:t>давлат</a:t>
          </a:r>
          <a:r>
            <a:rPr lang="ru-RU" sz="1800" kern="1200" dirty="0" smtClean="0"/>
            <a:t> </a:t>
          </a:r>
          <a:r>
            <a:rPr lang="ru-RU" sz="1800" kern="1200" dirty="0" err="1" smtClean="0"/>
            <a:t>органи</a:t>
          </a:r>
          <a:r>
            <a:rPr lang="ru-RU" sz="1800" kern="1200" dirty="0" smtClean="0"/>
            <a:t> </a:t>
          </a:r>
          <a:r>
            <a:rPr lang="ru-RU" sz="1800" kern="1200" dirty="0" err="1" smtClean="0"/>
            <a:t>ёки</a:t>
          </a:r>
          <a:r>
            <a:rPr lang="ru-RU" sz="1800" kern="1200" dirty="0" smtClean="0"/>
            <a:t> </a:t>
          </a:r>
          <a:r>
            <a:rPr lang="ru-RU" sz="1800" kern="1200" dirty="0" err="1" smtClean="0"/>
            <a:t>бошқа</a:t>
          </a:r>
          <a:r>
            <a:rPr lang="ru-RU" sz="1800" kern="1200" dirty="0" smtClean="0"/>
            <a:t> </a:t>
          </a:r>
          <a:r>
            <a:rPr lang="ru-RU" sz="1800" kern="1200" dirty="0" err="1" smtClean="0"/>
            <a:t>ташкилот</a:t>
          </a:r>
          <a:r>
            <a:rPr lang="ru-RU" sz="1800" kern="1200" dirty="0" smtClean="0"/>
            <a:t> </a:t>
          </a:r>
          <a:r>
            <a:rPr lang="ru-RU" sz="1800" kern="1200" dirty="0" err="1" smtClean="0"/>
            <a:t>ходимлари</a:t>
          </a:r>
          <a:r>
            <a:rPr lang="ru-RU" sz="1800" kern="1200" dirty="0" smtClean="0"/>
            <a:t> </a:t>
          </a:r>
          <a:r>
            <a:rPr lang="ru-RU" sz="1800" kern="1200" dirty="0" err="1" smtClean="0"/>
            <a:t>томонидан</a:t>
          </a:r>
          <a:r>
            <a:rPr lang="ru-RU" sz="1800" kern="1200" dirty="0" smtClean="0"/>
            <a:t> </a:t>
          </a:r>
          <a:r>
            <a:rPr lang="ru-RU" sz="1800" kern="1200" dirty="0" err="1" smtClean="0"/>
            <a:t>бузилишлари</a:t>
          </a:r>
          <a:r>
            <a:rPr lang="ru-RU" sz="1800" kern="1200" dirty="0" smtClean="0"/>
            <a:t> </a:t>
          </a:r>
          <a:r>
            <a:rPr lang="ru-RU" sz="1800" kern="1200" dirty="0" err="1" smtClean="0"/>
            <a:t>мавжудлиги</a:t>
          </a:r>
          <a:r>
            <a:rPr lang="ru-RU" sz="1800" kern="1200" dirty="0" smtClean="0"/>
            <a:t> (</a:t>
          </a:r>
          <a:r>
            <a:rPr lang="ru-RU" sz="1800" kern="1200" dirty="0" err="1" smtClean="0"/>
            <a:t>мавжуд</a:t>
          </a:r>
          <a:r>
            <a:rPr lang="ru-RU" sz="1800" kern="1200" dirty="0" smtClean="0"/>
            <a:t> </a:t>
          </a:r>
          <a:r>
            <a:rPr lang="ru-RU" sz="1800" kern="1200" dirty="0" err="1" smtClean="0"/>
            <a:t>эмаслиги</a:t>
          </a:r>
          <a:r>
            <a:rPr lang="ru-RU" sz="1800" kern="1200" dirty="0" smtClean="0"/>
            <a:t>) </a:t>
          </a:r>
          <a:r>
            <a:rPr lang="ru-RU" sz="1800" kern="1200" dirty="0" err="1" smtClean="0"/>
            <a:t>тўғрисида</a:t>
          </a:r>
          <a:r>
            <a:rPr lang="ru-RU" sz="1800" kern="1200" dirty="0" smtClean="0"/>
            <a:t> </a:t>
          </a:r>
          <a:r>
            <a:rPr lang="ru-RU" sz="1800" kern="1200" dirty="0" err="1" smtClean="0"/>
            <a:t>хизмат</a:t>
          </a:r>
          <a:r>
            <a:rPr lang="ru-RU" sz="1800" kern="1200" dirty="0" smtClean="0"/>
            <a:t> </a:t>
          </a:r>
          <a:r>
            <a:rPr lang="ru-RU" sz="1800" kern="1200" dirty="0" err="1" smtClean="0"/>
            <a:t>текширувлари</a:t>
          </a:r>
          <a:r>
            <a:rPr lang="ru-RU" sz="1800" kern="1200" dirty="0" smtClean="0"/>
            <a:t> </a:t>
          </a:r>
          <a:r>
            <a:rPr lang="ru-RU" sz="1800" kern="1200" dirty="0" err="1" smtClean="0"/>
            <a:t>натижаларига</a:t>
          </a:r>
          <a:r>
            <a:rPr lang="ru-RU" sz="1800" kern="1200" dirty="0" smtClean="0"/>
            <a:t> </a:t>
          </a:r>
          <a:r>
            <a:rPr lang="ru-RU" sz="1800" kern="1200" dirty="0" err="1" smtClean="0"/>
            <a:t>кўра</a:t>
          </a:r>
          <a:r>
            <a:rPr lang="ru-RU" sz="1800" kern="1200" dirty="0" smtClean="0"/>
            <a:t> </a:t>
          </a:r>
          <a:r>
            <a:rPr lang="ru-RU" sz="1800" kern="1200" dirty="0" err="1" smtClean="0"/>
            <a:t>хулоса</a:t>
          </a:r>
          <a:r>
            <a:rPr lang="ru-RU" sz="1800" kern="1200" dirty="0" smtClean="0"/>
            <a:t> </a:t>
          </a:r>
          <a:r>
            <a:rPr lang="ru-RU" sz="1800" kern="1200" dirty="0" err="1" smtClean="0"/>
            <a:t>чиқариш</a:t>
          </a:r>
          <a:r>
            <a:rPr lang="ru-RU" sz="1800" kern="1200" dirty="0" smtClean="0"/>
            <a:t>; </a:t>
          </a:r>
          <a:endParaRPr lang="ru-RU" sz="1800" kern="1200" dirty="0"/>
        </a:p>
      </dsp:txBody>
      <dsp:txXfrm>
        <a:off x="2373850" y="2987795"/>
        <a:ext cx="8667314" cy="933686"/>
      </dsp:txXfrm>
    </dsp:sp>
    <dsp:sp modelId="{B34F756A-C60D-4B03-9156-3C635235F2AC}">
      <dsp:nvSpPr>
        <dsp:cNvPr id="0" name=""/>
        <dsp:cNvSpPr/>
      </dsp:nvSpPr>
      <dsp:spPr>
        <a:xfrm>
          <a:off x="2208233" y="3921481"/>
          <a:ext cx="88329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8D995F-4400-4F85-B300-42F36210BD9A}">
      <dsp:nvSpPr>
        <dsp:cNvPr id="0" name=""/>
        <dsp:cNvSpPr/>
      </dsp:nvSpPr>
      <dsp:spPr>
        <a:xfrm>
          <a:off x="2373850" y="3968166"/>
          <a:ext cx="8667314" cy="93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u-RU" sz="1800" kern="1200" dirty="0" err="1" smtClean="0"/>
            <a:t>Манфаатлар</a:t>
          </a:r>
          <a:r>
            <a:rPr lang="ru-RU" sz="1800" kern="1200" dirty="0" smtClean="0"/>
            <a:t> </a:t>
          </a:r>
          <a:r>
            <a:rPr lang="ru-RU" sz="1800" kern="1200" dirty="0" err="1" smtClean="0"/>
            <a:t>тўқнашуви</a:t>
          </a:r>
          <a:r>
            <a:rPr lang="ru-RU" sz="1800" kern="1200" dirty="0" smtClean="0"/>
            <a:t> </a:t>
          </a:r>
          <a:r>
            <a:rPr lang="ru-RU" sz="1800" kern="1200" dirty="0" err="1" smtClean="0"/>
            <a:t>тўғрисида</a:t>
          </a:r>
          <a:r>
            <a:rPr lang="ru-RU" sz="1800" kern="1200" dirty="0" smtClean="0"/>
            <a:t> хабар </a:t>
          </a:r>
          <a:r>
            <a:rPr lang="ru-RU" sz="1800" kern="1200" dirty="0" err="1" smtClean="0"/>
            <a:t>қилмаган</a:t>
          </a:r>
          <a:r>
            <a:rPr lang="ru-RU" sz="1800" kern="1200" dirty="0" smtClean="0"/>
            <a:t>, била </a:t>
          </a:r>
          <a:r>
            <a:rPr lang="ru-RU" sz="1800" kern="1200" dirty="0" err="1" smtClean="0"/>
            <a:t>туриб</a:t>
          </a:r>
          <a:r>
            <a:rPr lang="ru-RU" sz="1800" kern="1200" dirty="0" smtClean="0"/>
            <a:t> </a:t>
          </a:r>
          <a:r>
            <a:rPr lang="ru-RU" sz="1800" kern="1200" dirty="0" err="1" smtClean="0"/>
            <a:t>ёлғон</a:t>
          </a:r>
          <a:r>
            <a:rPr lang="ru-RU" sz="1800" kern="1200" dirty="0" smtClean="0"/>
            <a:t> </a:t>
          </a:r>
          <a:r>
            <a:rPr lang="ru-RU" sz="1800" kern="1200" dirty="0" err="1" smtClean="0"/>
            <a:t>ахборот</a:t>
          </a:r>
          <a:r>
            <a:rPr lang="ru-RU" sz="1800" kern="1200" dirty="0" smtClean="0"/>
            <a:t> </a:t>
          </a:r>
          <a:r>
            <a:rPr lang="ru-RU" sz="1800" kern="1200" dirty="0" err="1" smtClean="0"/>
            <a:t>тақдим</a:t>
          </a:r>
          <a:r>
            <a:rPr lang="ru-RU" sz="1800" kern="1200" dirty="0" smtClean="0"/>
            <a:t> </a:t>
          </a:r>
          <a:r>
            <a:rPr lang="ru-RU" sz="1800" kern="1200" dirty="0" err="1" smtClean="0"/>
            <a:t>этган</a:t>
          </a:r>
          <a:r>
            <a:rPr lang="ru-RU" sz="1800" kern="1200" dirty="0" smtClean="0"/>
            <a:t> </a:t>
          </a:r>
          <a:r>
            <a:rPr lang="ru-RU" sz="1800" kern="1200" dirty="0" err="1" smtClean="0"/>
            <a:t>ёхуд</a:t>
          </a:r>
          <a:r>
            <a:rPr lang="ru-RU" sz="1800" kern="1200" dirty="0" smtClean="0"/>
            <a:t> </a:t>
          </a:r>
          <a:r>
            <a:rPr lang="ru-RU" sz="1800" kern="1200" dirty="0" err="1" smtClean="0"/>
            <a:t>бундай</a:t>
          </a:r>
          <a:r>
            <a:rPr lang="ru-RU" sz="1800" kern="1200" dirty="0" smtClean="0"/>
            <a:t> </a:t>
          </a:r>
          <a:r>
            <a:rPr lang="ru-RU" sz="1800" kern="1200" dirty="0" err="1" smtClean="0"/>
            <a:t>ахборотни</a:t>
          </a:r>
          <a:r>
            <a:rPr lang="ru-RU" sz="1800" kern="1200" dirty="0" smtClean="0"/>
            <a:t> </a:t>
          </a:r>
          <a:r>
            <a:rPr lang="ru-RU" sz="1800" kern="1200" dirty="0" err="1" smtClean="0"/>
            <a:t>яширган</a:t>
          </a:r>
          <a:r>
            <a:rPr lang="ru-RU" sz="1800" kern="1200" dirty="0" smtClean="0"/>
            <a:t> </a:t>
          </a:r>
          <a:r>
            <a:rPr lang="ru-RU" sz="1800" kern="1200" dirty="0" err="1" smtClean="0"/>
            <a:t>ходимни</a:t>
          </a:r>
          <a:r>
            <a:rPr lang="ru-RU" sz="1800" kern="1200" dirty="0" smtClean="0"/>
            <a:t> </a:t>
          </a:r>
          <a:r>
            <a:rPr lang="ru-RU" sz="1800" kern="1200" dirty="0" err="1" smtClean="0"/>
            <a:t>жавобгарликка</a:t>
          </a:r>
          <a:r>
            <a:rPr lang="ru-RU" sz="1800" kern="1200" dirty="0" smtClean="0"/>
            <a:t> </a:t>
          </a:r>
          <a:r>
            <a:rPr lang="ru-RU" sz="1800" kern="1200" dirty="0" err="1" smtClean="0"/>
            <a:t>тортиш</a:t>
          </a:r>
          <a:r>
            <a:rPr lang="ru-RU" sz="1800" kern="1200" dirty="0" smtClean="0"/>
            <a:t> </a:t>
          </a:r>
          <a:r>
            <a:rPr lang="ru-RU" sz="1800" kern="1200" dirty="0" err="1" smtClean="0"/>
            <a:t>ҳақида</a:t>
          </a:r>
          <a:r>
            <a:rPr lang="ru-RU" sz="1800" kern="1200" dirty="0" smtClean="0"/>
            <a:t> </a:t>
          </a:r>
          <a:r>
            <a:rPr lang="ru-RU" sz="1800" kern="1200" dirty="0" err="1" smtClean="0"/>
            <a:t>давлат</a:t>
          </a:r>
          <a:r>
            <a:rPr lang="ru-RU" sz="1800" kern="1200" dirty="0" smtClean="0"/>
            <a:t> </a:t>
          </a:r>
          <a:r>
            <a:rPr lang="ru-RU" sz="1800" kern="1200" dirty="0" err="1" smtClean="0"/>
            <a:t>органи</a:t>
          </a:r>
          <a:r>
            <a:rPr lang="ru-RU" sz="1800" kern="1200" dirty="0" smtClean="0"/>
            <a:t> </a:t>
          </a:r>
          <a:r>
            <a:rPr lang="ru-RU" sz="1800" kern="1200" dirty="0" err="1" smtClean="0"/>
            <a:t>ёки</a:t>
          </a:r>
          <a:r>
            <a:rPr lang="ru-RU" sz="1800" kern="1200" dirty="0" smtClean="0"/>
            <a:t> </a:t>
          </a:r>
          <a:r>
            <a:rPr lang="ru-RU" sz="1800" kern="1200" dirty="0" err="1" smtClean="0"/>
            <a:t>бошқа</a:t>
          </a:r>
          <a:r>
            <a:rPr lang="ru-RU" sz="1800" kern="1200" dirty="0" smtClean="0"/>
            <a:t> </a:t>
          </a:r>
          <a:r>
            <a:rPr lang="ru-RU" sz="1800" kern="1200" dirty="0" err="1" smtClean="0"/>
            <a:t>ташкилот</a:t>
          </a:r>
          <a:r>
            <a:rPr lang="ru-RU" sz="1800" kern="1200" dirty="0" smtClean="0"/>
            <a:t> </a:t>
          </a:r>
          <a:r>
            <a:rPr lang="ru-RU" sz="1800" kern="1200" dirty="0" err="1" smtClean="0"/>
            <a:t>раҳбарига</a:t>
          </a:r>
          <a:r>
            <a:rPr lang="ru-RU" sz="1800" kern="1200" dirty="0" smtClean="0"/>
            <a:t> </a:t>
          </a:r>
          <a:r>
            <a:rPr lang="ru-RU" sz="1800" kern="1200" dirty="0" err="1" smtClean="0"/>
            <a:t>таклиф</a:t>
          </a:r>
          <a:r>
            <a:rPr lang="ru-RU" sz="1800" kern="1200" dirty="0" smtClean="0"/>
            <a:t> </a:t>
          </a:r>
          <a:r>
            <a:rPr lang="ru-RU" sz="1800" kern="1200" dirty="0" err="1" smtClean="0"/>
            <a:t>киритиш</a:t>
          </a:r>
          <a:r>
            <a:rPr lang="ru-RU" sz="1800" kern="1200" dirty="0" smtClean="0"/>
            <a:t>.</a:t>
          </a:r>
          <a:endParaRPr lang="ru-RU" sz="1800" kern="1200" dirty="0"/>
        </a:p>
      </dsp:txBody>
      <dsp:txXfrm>
        <a:off x="2373850" y="3968166"/>
        <a:ext cx="8667314" cy="933686"/>
      </dsp:txXfrm>
    </dsp:sp>
    <dsp:sp modelId="{ABE57044-CAC7-4820-A95E-0085C42C7ACB}">
      <dsp:nvSpPr>
        <dsp:cNvPr id="0" name=""/>
        <dsp:cNvSpPr/>
      </dsp:nvSpPr>
      <dsp:spPr>
        <a:xfrm>
          <a:off x="2208233" y="4901852"/>
          <a:ext cx="88329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E539-7358-4E17-926C-D3E2DA4FF768}">
      <dsp:nvSpPr>
        <dsp:cNvPr id="0" name=""/>
        <dsp:cNvSpPr/>
      </dsp:nvSpPr>
      <dsp:spPr>
        <a:xfrm>
          <a:off x="0" y="10982"/>
          <a:ext cx="6905002" cy="538200"/>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uz-Cyrl-UZ" sz="2300" b="1" kern="1200" dirty="0" smtClean="0">
              <a:latin typeface="Times New Roman" panose="02020603050405020304" pitchFamily="18" charset="0"/>
              <a:cs typeface="Times New Roman" panose="02020603050405020304" pitchFamily="18" charset="0"/>
            </a:rPr>
            <a:t>Одоб ахлоқ комиссияси</a:t>
          </a:r>
          <a:endParaRPr lang="ru-RU" sz="2300" b="1" kern="1200" dirty="0">
            <a:latin typeface="Times New Roman" panose="02020603050405020304" pitchFamily="18" charset="0"/>
            <a:cs typeface="Times New Roman" panose="02020603050405020304" pitchFamily="18" charset="0"/>
          </a:endParaRPr>
        </a:p>
      </dsp:txBody>
      <dsp:txXfrm>
        <a:off x="26273" y="37255"/>
        <a:ext cx="6852456" cy="485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EA1C5-49C9-49D8-983C-CE23221EED76}">
      <dsp:nvSpPr>
        <dsp:cNvPr id="0" name=""/>
        <dsp:cNvSpPr/>
      </dsp:nvSpPr>
      <dsp:spPr>
        <a:xfrm>
          <a:off x="0" y="581"/>
          <a:ext cx="10528300" cy="1316250"/>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2025 </a:t>
          </a:r>
          <a:r>
            <a:rPr lang="ru-RU" sz="2400" kern="1200" dirty="0" err="1" smtClean="0">
              <a:latin typeface="Times New Roman" panose="02020603050405020304" pitchFamily="18" charset="0"/>
              <a:cs typeface="Times New Roman" panose="02020603050405020304" pitchFamily="18" charset="0"/>
            </a:rPr>
            <a:t>йилнинг</a:t>
          </a:r>
          <a:r>
            <a:rPr lang="ru-RU" sz="2400" kern="1200" dirty="0" smtClean="0">
              <a:latin typeface="Times New Roman" panose="02020603050405020304" pitchFamily="18" charset="0"/>
              <a:cs typeface="Times New Roman" panose="02020603050405020304" pitchFamily="18" charset="0"/>
            </a:rPr>
            <a:t> 5 июнь </a:t>
          </a:r>
          <a:r>
            <a:rPr lang="ru-RU" sz="2400" kern="1200" dirty="0" err="1" smtClean="0">
              <a:latin typeface="Times New Roman" panose="02020603050405020304" pitchFamily="18" charset="0"/>
              <a:cs typeface="Times New Roman" panose="02020603050405020304" pitchFamily="18" charset="0"/>
            </a:rPr>
            <a:t>куни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Ўзбекистон</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Республикаси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Президенти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томонидан</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Манфаатлар</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тўқнашуви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тўғрисида»ги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қонуни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имзоланди</a:t>
          </a:r>
          <a:r>
            <a:rPr lang="ru-RU" sz="2400" kern="1200" dirty="0" smtClean="0">
              <a:latin typeface="Times New Roman" panose="02020603050405020304" pitchFamily="18" charset="0"/>
              <a:cs typeface="Times New Roman" panose="02020603050405020304" pitchFamily="18" charset="0"/>
            </a:rPr>
            <a:t>.</a:t>
          </a:r>
        </a:p>
        <a:p>
          <a:pPr lvl="0" algn="ctr" defTabSz="1066800">
            <a:lnSpc>
              <a:spcPct val="90000"/>
            </a:lnSpc>
            <a:spcBef>
              <a:spcPct val="0"/>
            </a:spcBef>
            <a:spcAft>
              <a:spcPct val="35000"/>
            </a:spcAft>
          </a:pPr>
          <a:r>
            <a:rPr lang="ru-RU" sz="2400" kern="1200" dirty="0" err="1" smtClean="0">
              <a:latin typeface="Times New Roman" panose="02020603050405020304" pitchFamily="18" charset="0"/>
              <a:cs typeface="Times New Roman" panose="02020603050405020304" pitchFamily="18" charset="0"/>
            </a:rPr>
            <a:t>Қонуннинг</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мақсади</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ва</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амал</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қилиш</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соҳаси</a:t>
          </a:r>
          <a:endParaRPr lang="ru-RU" sz="2400" kern="1200" dirty="0">
            <a:solidFill>
              <a:srgbClr val="FF0000"/>
            </a:solidFill>
            <a:latin typeface="Times New Roman" panose="02020603050405020304" pitchFamily="18" charset="0"/>
            <a:cs typeface="Times New Roman" panose="02020603050405020304" pitchFamily="18" charset="0"/>
          </a:endParaRPr>
        </a:p>
      </dsp:txBody>
      <dsp:txXfrm>
        <a:off x="64254" y="64835"/>
        <a:ext cx="10399792" cy="11877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39EBA-08AF-4554-A26D-3519853405DA}">
      <dsp:nvSpPr>
        <dsp:cNvPr id="0" name=""/>
        <dsp:cNvSpPr/>
      </dsp:nvSpPr>
      <dsp:spPr>
        <a:xfrm>
          <a:off x="0" y="0"/>
          <a:ext cx="11477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20F34-2359-4EFD-8954-A0A007642BDF}">
      <dsp:nvSpPr>
        <dsp:cNvPr id="0" name=""/>
        <dsp:cNvSpPr/>
      </dsp:nvSpPr>
      <dsp:spPr>
        <a:xfrm>
          <a:off x="0" y="0"/>
          <a:ext cx="2295400" cy="456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ru-RU" sz="3600" kern="1200" dirty="0" err="1" smtClean="0"/>
            <a:t>Махсус</a:t>
          </a:r>
          <a:r>
            <a:rPr lang="ru-RU" sz="3600" kern="1200" dirty="0" smtClean="0"/>
            <a:t> </a:t>
          </a:r>
          <a:r>
            <a:rPr lang="ru-RU" sz="3600" kern="1200" dirty="0" err="1" smtClean="0"/>
            <a:t>бўлинма</a:t>
          </a:r>
          <a:r>
            <a:rPr lang="ru-RU" sz="3600" kern="1200" dirty="0" smtClean="0"/>
            <a:t>:</a:t>
          </a:r>
          <a:endParaRPr lang="ru-RU" sz="3600" kern="1200" dirty="0"/>
        </a:p>
      </dsp:txBody>
      <dsp:txXfrm>
        <a:off x="0" y="0"/>
        <a:ext cx="2295400" cy="4565865"/>
      </dsp:txXfrm>
    </dsp:sp>
    <dsp:sp modelId="{B3EA13F7-024A-43D6-8B1A-FD1E17BFFCC6}">
      <dsp:nvSpPr>
        <dsp:cNvPr id="0" name=""/>
        <dsp:cNvSpPr/>
      </dsp:nvSpPr>
      <dsp:spPr>
        <a:xfrm>
          <a:off x="2467555" y="30821"/>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ru-RU" sz="1700" kern="1200" dirty="0" err="1" smtClean="0"/>
            <a:t>Аниқланган</a:t>
          </a:r>
          <a:r>
            <a:rPr lang="ru-RU" sz="1700" kern="1200" dirty="0" smtClean="0"/>
            <a:t> </a:t>
          </a:r>
          <a:r>
            <a:rPr lang="ru-RU" sz="1700" kern="1200" dirty="0" err="1" smtClean="0"/>
            <a:t>манфаатлар</a:t>
          </a:r>
          <a:r>
            <a:rPr lang="ru-RU" sz="1700" kern="1200" dirty="0" smtClean="0"/>
            <a:t> </a:t>
          </a:r>
          <a:r>
            <a:rPr lang="ru-RU" sz="1700" kern="1200" dirty="0" err="1" smtClean="0"/>
            <a:t>тўқнашуви</a:t>
          </a:r>
          <a:r>
            <a:rPr lang="ru-RU" sz="1700" kern="1200" dirty="0" smtClean="0"/>
            <a:t> </a:t>
          </a:r>
          <a:r>
            <a:rPr lang="ru-RU" sz="1700" kern="1200" dirty="0" err="1" smtClean="0"/>
            <a:t>ҳоллари</a:t>
          </a:r>
          <a:r>
            <a:rPr lang="ru-RU" sz="1700" kern="1200" dirty="0" smtClean="0"/>
            <a:t> </a:t>
          </a:r>
          <a:r>
            <a:rPr lang="ru-RU" sz="1700" kern="1200" dirty="0" err="1" smtClean="0"/>
            <a:t>тўғрисидаги</a:t>
          </a:r>
          <a:r>
            <a:rPr lang="ru-RU" sz="1700" kern="1200" dirty="0" smtClean="0"/>
            <a:t> </a:t>
          </a:r>
          <a:r>
            <a:rPr lang="ru-RU" sz="1700" kern="1200" dirty="0" err="1" smtClean="0"/>
            <a:t>ахборотни</a:t>
          </a:r>
          <a:r>
            <a:rPr lang="ru-RU" sz="1700" kern="1200" dirty="0" smtClean="0"/>
            <a:t> </a:t>
          </a:r>
          <a:r>
            <a:rPr lang="ru-RU" sz="1700" kern="1200" dirty="0" err="1" smtClean="0"/>
            <a:t>умумлаштириш</a:t>
          </a:r>
          <a:r>
            <a:rPr lang="ru-RU" sz="1700" kern="1200" dirty="0" smtClean="0"/>
            <a:t>;</a:t>
          </a:r>
          <a:endParaRPr lang="ru-RU" sz="1700" kern="1200" dirty="0"/>
        </a:p>
      </dsp:txBody>
      <dsp:txXfrm>
        <a:off x="2467555" y="30821"/>
        <a:ext cx="9009447" cy="616436"/>
      </dsp:txXfrm>
    </dsp:sp>
    <dsp:sp modelId="{6A288AFE-59B9-40E1-BF59-ECAE6BC24545}">
      <dsp:nvSpPr>
        <dsp:cNvPr id="0" name=""/>
        <dsp:cNvSpPr/>
      </dsp:nvSpPr>
      <dsp:spPr>
        <a:xfrm>
          <a:off x="2295400" y="647258"/>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AA2A4D-07D1-4967-A22E-412881063B98}">
      <dsp:nvSpPr>
        <dsp:cNvPr id="0" name=""/>
        <dsp:cNvSpPr/>
      </dsp:nvSpPr>
      <dsp:spPr>
        <a:xfrm>
          <a:off x="2467555" y="678079"/>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ru-RU" sz="1700" kern="1200" dirty="0" err="1" smtClean="0"/>
            <a:t>Хизмат</a:t>
          </a:r>
          <a:r>
            <a:rPr lang="ru-RU" sz="1700" kern="1200" dirty="0" smtClean="0"/>
            <a:t> </a:t>
          </a:r>
          <a:r>
            <a:rPr lang="ru-RU" sz="1700" kern="1200" dirty="0" err="1" smtClean="0"/>
            <a:t>текшируви</a:t>
          </a:r>
          <a:r>
            <a:rPr lang="ru-RU" sz="1700" kern="1200" dirty="0" smtClean="0"/>
            <a:t> </a:t>
          </a:r>
          <a:r>
            <a:rPr lang="ru-RU" sz="1700" kern="1200" dirty="0" err="1" smtClean="0"/>
            <a:t>ўтказиш</a:t>
          </a:r>
          <a:r>
            <a:rPr lang="ru-RU" sz="1700" kern="1200" dirty="0" smtClean="0"/>
            <a:t>;</a:t>
          </a:r>
          <a:endParaRPr lang="ru-RU" sz="1700" kern="1200" dirty="0"/>
        </a:p>
      </dsp:txBody>
      <dsp:txXfrm>
        <a:off x="2467555" y="678079"/>
        <a:ext cx="9009447" cy="616436"/>
      </dsp:txXfrm>
    </dsp:sp>
    <dsp:sp modelId="{50C593BA-D889-4A2A-90EB-F5A6FAE1076C}">
      <dsp:nvSpPr>
        <dsp:cNvPr id="0" name=""/>
        <dsp:cNvSpPr/>
      </dsp:nvSpPr>
      <dsp:spPr>
        <a:xfrm>
          <a:off x="2295400" y="1294516"/>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B34E5-ABF6-4372-8FA5-E2C0C5AD1750}">
      <dsp:nvSpPr>
        <dsp:cNvPr id="0" name=""/>
        <dsp:cNvSpPr/>
      </dsp:nvSpPr>
      <dsp:spPr>
        <a:xfrm>
          <a:off x="2467555" y="1325338"/>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ru-RU" sz="1700" kern="1200" dirty="0" err="1" smtClean="0"/>
            <a:t>Тушунтириш</a:t>
          </a:r>
          <a:r>
            <a:rPr lang="ru-RU" sz="1700" kern="1200" dirty="0" smtClean="0"/>
            <a:t> </a:t>
          </a:r>
          <a:r>
            <a:rPr lang="ru-RU" sz="1700" kern="1200" dirty="0" err="1" smtClean="0"/>
            <a:t>ишларини</a:t>
          </a:r>
          <a:r>
            <a:rPr lang="ru-RU" sz="1700" kern="1200" dirty="0" smtClean="0"/>
            <a:t> </a:t>
          </a:r>
          <a:r>
            <a:rPr lang="ru-RU" sz="1700" kern="1200" dirty="0" err="1" smtClean="0"/>
            <a:t>амалга</a:t>
          </a:r>
          <a:r>
            <a:rPr lang="ru-RU" sz="1700" kern="1200" dirty="0" smtClean="0"/>
            <a:t> </a:t>
          </a:r>
          <a:r>
            <a:rPr lang="ru-RU" sz="1700" kern="1200" dirty="0" err="1" smtClean="0"/>
            <a:t>ошириш</a:t>
          </a:r>
          <a:r>
            <a:rPr lang="ru-RU" sz="1700" kern="1200" dirty="0" smtClean="0"/>
            <a:t>;</a:t>
          </a:r>
          <a:endParaRPr lang="ru-RU" sz="1700" kern="1200" dirty="0"/>
        </a:p>
      </dsp:txBody>
      <dsp:txXfrm>
        <a:off x="2467555" y="1325338"/>
        <a:ext cx="9009447" cy="616436"/>
      </dsp:txXfrm>
    </dsp:sp>
    <dsp:sp modelId="{B498985F-2922-41C6-A188-574ADEA5AE68}">
      <dsp:nvSpPr>
        <dsp:cNvPr id="0" name=""/>
        <dsp:cNvSpPr/>
      </dsp:nvSpPr>
      <dsp:spPr>
        <a:xfrm>
          <a:off x="2295400" y="1941774"/>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E523A0-0914-4F25-BB3C-8F631F5B4646}">
      <dsp:nvSpPr>
        <dsp:cNvPr id="0" name=""/>
        <dsp:cNvSpPr/>
      </dsp:nvSpPr>
      <dsp:spPr>
        <a:xfrm>
          <a:off x="2467555" y="1972596"/>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ru-RU" sz="1700" kern="1200" dirty="0" err="1" smtClean="0"/>
            <a:t>Декларацияни</a:t>
          </a:r>
          <a:r>
            <a:rPr lang="ru-RU" sz="1700" kern="1200" dirty="0" smtClean="0"/>
            <a:t> </a:t>
          </a:r>
          <a:r>
            <a:rPr lang="ru-RU" sz="1700" kern="1200" dirty="0" err="1" smtClean="0"/>
            <a:t>ва</a:t>
          </a:r>
          <a:r>
            <a:rPr lang="ru-RU" sz="1700" kern="1200" dirty="0" smtClean="0"/>
            <a:t> </a:t>
          </a:r>
          <a:r>
            <a:rPr lang="ru-RU" sz="1700" kern="1200" dirty="0" err="1" smtClean="0"/>
            <a:t>хабарномани</a:t>
          </a:r>
          <a:r>
            <a:rPr lang="ru-RU" sz="1700" kern="1200" dirty="0" smtClean="0"/>
            <a:t> </a:t>
          </a:r>
          <a:r>
            <a:rPr lang="ru-RU" sz="1700" kern="1200" dirty="0" err="1" smtClean="0"/>
            <a:t>кўриб</a:t>
          </a:r>
          <a:r>
            <a:rPr lang="ru-RU" sz="1700" kern="1200" dirty="0" smtClean="0"/>
            <a:t> </a:t>
          </a:r>
          <a:r>
            <a:rPr lang="ru-RU" sz="1700" kern="1200" dirty="0" err="1" smtClean="0"/>
            <a:t>чиқиш</a:t>
          </a:r>
          <a:r>
            <a:rPr lang="ru-RU" sz="1700" kern="1200" dirty="0" smtClean="0"/>
            <a:t> </a:t>
          </a:r>
          <a:r>
            <a:rPr lang="ru-RU" sz="1700" kern="1200" dirty="0" err="1" smtClean="0"/>
            <a:t>натижаларига</a:t>
          </a:r>
          <a:r>
            <a:rPr lang="ru-RU" sz="1700" kern="1200" dirty="0" smtClean="0"/>
            <a:t> </a:t>
          </a:r>
          <a:r>
            <a:rPr lang="ru-RU" sz="1700" kern="1200" dirty="0" err="1" smtClean="0"/>
            <a:t>кўра</a:t>
          </a:r>
          <a:r>
            <a:rPr lang="ru-RU" sz="1700" kern="1200" dirty="0" smtClean="0"/>
            <a:t> </a:t>
          </a:r>
          <a:r>
            <a:rPr lang="ru-RU" sz="1700" kern="1200" dirty="0" err="1" smtClean="0"/>
            <a:t>одоб</a:t>
          </a:r>
          <a:r>
            <a:rPr lang="ru-RU" sz="1700" kern="1200" dirty="0" smtClean="0"/>
            <a:t> </a:t>
          </a:r>
          <a:r>
            <a:rPr lang="ru-RU" sz="1700" kern="1200" dirty="0" err="1" smtClean="0"/>
            <a:t>ахлоқ</a:t>
          </a:r>
          <a:r>
            <a:rPr lang="ru-RU" sz="1700" kern="1200" dirty="0" smtClean="0"/>
            <a:t> </a:t>
          </a:r>
          <a:r>
            <a:rPr lang="ru-RU" sz="1700" kern="1200" dirty="0" err="1" smtClean="0"/>
            <a:t>комиссиясига</a:t>
          </a:r>
          <a:r>
            <a:rPr lang="ru-RU" sz="1700" kern="1200" dirty="0" smtClean="0"/>
            <a:t> </a:t>
          </a:r>
          <a:r>
            <a:rPr lang="ru-RU" sz="1700" kern="1200" dirty="0" err="1" smtClean="0"/>
            <a:t>таклифлар</a:t>
          </a:r>
          <a:r>
            <a:rPr lang="ru-RU" sz="1700" kern="1200" dirty="0" smtClean="0"/>
            <a:t> </a:t>
          </a:r>
          <a:r>
            <a:rPr lang="ru-RU" sz="1700" kern="1200" dirty="0" err="1" smtClean="0"/>
            <a:t>киритиш</a:t>
          </a:r>
          <a:r>
            <a:rPr lang="ru-RU" sz="1700" kern="1200" dirty="0" smtClean="0"/>
            <a:t>;</a:t>
          </a:r>
          <a:endParaRPr lang="ru-RU" sz="1700" kern="1200" dirty="0"/>
        </a:p>
      </dsp:txBody>
      <dsp:txXfrm>
        <a:off x="2467555" y="1972596"/>
        <a:ext cx="9009447" cy="616436"/>
      </dsp:txXfrm>
    </dsp:sp>
    <dsp:sp modelId="{BE4E4255-83F0-41D0-8698-95943740CD97}">
      <dsp:nvSpPr>
        <dsp:cNvPr id="0" name=""/>
        <dsp:cNvSpPr/>
      </dsp:nvSpPr>
      <dsp:spPr>
        <a:xfrm>
          <a:off x="2295400" y="2589032"/>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442AA3-B904-4B96-8B57-834B9750D795}">
      <dsp:nvSpPr>
        <dsp:cNvPr id="0" name=""/>
        <dsp:cNvSpPr/>
      </dsp:nvSpPr>
      <dsp:spPr>
        <a:xfrm>
          <a:off x="2467555" y="2619854"/>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ru-RU" sz="1700" kern="1200" dirty="0" err="1" smtClean="0"/>
            <a:t>Манфаатлар</a:t>
          </a:r>
          <a:r>
            <a:rPr lang="ru-RU" sz="1700" kern="1200" dirty="0" smtClean="0"/>
            <a:t> </a:t>
          </a:r>
          <a:r>
            <a:rPr lang="ru-RU" sz="1700" kern="1200" dirty="0" err="1" smtClean="0"/>
            <a:t>тўқнашуви</a:t>
          </a:r>
          <a:r>
            <a:rPr lang="ru-RU" sz="1700" kern="1200" dirty="0" smtClean="0"/>
            <a:t> </a:t>
          </a:r>
          <a:r>
            <a:rPr lang="ru-RU" sz="1700" kern="1200" dirty="0" err="1" smtClean="0"/>
            <a:t>мавжудлиги</a:t>
          </a:r>
          <a:r>
            <a:rPr lang="ru-RU" sz="1700" kern="1200" dirty="0" smtClean="0"/>
            <a:t> </a:t>
          </a:r>
          <a:r>
            <a:rPr lang="ru-RU" sz="1700" kern="1200" dirty="0" err="1" smtClean="0"/>
            <a:t>ёки</a:t>
          </a:r>
          <a:r>
            <a:rPr lang="ru-RU" sz="1700" kern="1200" dirty="0" smtClean="0"/>
            <a:t> </a:t>
          </a:r>
          <a:r>
            <a:rPr lang="ru-RU" sz="1700" kern="1200" dirty="0" err="1" smtClean="0"/>
            <a:t>мавжуд</a:t>
          </a:r>
          <a:r>
            <a:rPr lang="ru-RU" sz="1700" kern="1200" dirty="0" smtClean="0"/>
            <a:t> </a:t>
          </a:r>
          <a:r>
            <a:rPr lang="ru-RU" sz="1700" kern="1200" dirty="0" err="1" smtClean="0"/>
            <a:t>эмаслиги</a:t>
          </a:r>
          <a:r>
            <a:rPr lang="ru-RU" sz="1700" kern="1200" dirty="0" smtClean="0"/>
            <a:t> </a:t>
          </a:r>
          <a:r>
            <a:rPr lang="ru-RU" sz="1700" kern="1200" dirty="0" err="1" smtClean="0"/>
            <a:t>тўғрисида</a:t>
          </a:r>
          <a:r>
            <a:rPr lang="ru-RU" sz="1700" kern="1200" dirty="0" smtClean="0"/>
            <a:t> </a:t>
          </a:r>
          <a:r>
            <a:rPr lang="ru-RU" sz="1700" kern="1200" dirty="0" err="1" smtClean="0"/>
            <a:t>хулоса</a:t>
          </a:r>
          <a:r>
            <a:rPr lang="ru-RU" sz="1700" kern="1200" dirty="0" smtClean="0"/>
            <a:t> </a:t>
          </a:r>
          <a:r>
            <a:rPr lang="ru-RU" sz="1700" kern="1200" dirty="0" err="1" smtClean="0"/>
            <a:t>бериш</a:t>
          </a:r>
          <a:r>
            <a:rPr lang="ru-RU" sz="1700" kern="1200" dirty="0" smtClean="0"/>
            <a:t>;</a:t>
          </a:r>
          <a:endParaRPr lang="ru-RU" sz="1700" kern="1200" dirty="0"/>
        </a:p>
      </dsp:txBody>
      <dsp:txXfrm>
        <a:off x="2467555" y="2619854"/>
        <a:ext cx="9009447" cy="616436"/>
      </dsp:txXfrm>
    </dsp:sp>
    <dsp:sp modelId="{2DAFB629-49F1-4FEF-8A45-E1FC17A8D49B}">
      <dsp:nvSpPr>
        <dsp:cNvPr id="0" name=""/>
        <dsp:cNvSpPr/>
      </dsp:nvSpPr>
      <dsp:spPr>
        <a:xfrm>
          <a:off x="2295400" y="3236290"/>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54394-94A3-4970-BB05-F66B14136262}">
      <dsp:nvSpPr>
        <dsp:cNvPr id="0" name=""/>
        <dsp:cNvSpPr/>
      </dsp:nvSpPr>
      <dsp:spPr>
        <a:xfrm>
          <a:off x="2467555" y="3267112"/>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ru-RU" sz="1700" kern="1200" dirty="0" err="1" smtClean="0"/>
            <a:t>Аниқланган</a:t>
          </a:r>
          <a:r>
            <a:rPr lang="ru-RU" sz="1700" kern="1200" dirty="0" smtClean="0"/>
            <a:t> </a:t>
          </a:r>
          <a:r>
            <a:rPr lang="ru-RU" sz="1700" kern="1200" dirty="0" err="1" smtClean="0"/>
            <a:t>манфаатлар</a:t>
          </a:r>
          <a:r>
            <a:rPr lang="ru-RU" sz="1700" kern="1200" dirty="0" smtClean="0"/>
            <a:t> </a:t>
          </a:r>
          <a:r>
            <a:rPr lang="ru-RU" sz="1700" kern="1200" dirty="0" err="1" smtClean="0"/>
            <a:t>тўқнашуви</a:t>
          </a:r>
          <a:r>
            <a:rPr lang="ru-RU" sz="1700" kern="1200" dirty="0" smtClean="0"/>
            <a:t> </a:t>
          </a:r>
          <a:r>
            <a:rPr lang="ru-RU" sz="1700" kern="1200" dirty="0" err="1" smtClean="0"/>
            <a:t>ҳолларини</a:t>
          </a:r>
          <a:r>
            <a:rPr lang="ru-RU" sz="1700" kern="1200" dirty="0" smtClean="0"/>
            <a:t> </a:t>
          </a:r>
          <a:r>
            <a:rPr lang="ru-RU" sz="1700" kern="1200" dirty="0" err="1" smtClean="0"/>
            <a:t>таҳлил</a:t>
          </a:r>
          <a:r>
            <a:rPr lang="ru-RU" sz="1700" kern="1200" dirty="0" smtClean="0"/>
            <a:t> </a:t>
          </a:r>
          <a:r>
            <a:rPr lang="ru-RU" sz="1700" kern="1200" dirty="0" err="1" smtClean="0"/>
            <a:t>қилиш</a:t>
          </a:r>
          <a:r>
            <a:rPr lang="ru-RU" sz="1700" kern="1200" dirty="0" smtClean="0"/>
            <a:t> </a:t>
          </a:r>
          <a:r>
            <a:rPr lang="ru-RU" sz="1700" kern="1200" dirty="0" err="1" smtClean="0"/>
            <a:t>ва</a:t>
          </a:r>
          <a:r>
            <a:rPr lang="ru-RU" sz="1700" kern="1200" dirty="0" smtClean="0"/>
            <a:t> </a:t>
          </a:r>
          <a:r>
            <a:rPr lang="ru-RU" sz="1700" kern="1200" dirty="0" err="1" smtClean="0"/>
            <a:t>таклифлар</a:t>
          </a:r>
          <a:r>
            <a:rPr lang="ru-RU" sz="1700" kern="1200" dirty="0" smtClean="0"/>
            <a:t> </a:t>
          </a:r>
          <a:r>
            <a:rPr lang="ru-RU" sz="1700" kern="1200" dirty="0" err="1" smtClean="0"/>
            <a:t>ишлаб</a:t>
          </a:r>
          <a:r>
            <a:rPr lang="ru-RU" sz="1700" kern="1200" dirty="0" smtClean="0"/>
            <a:t> </a:t>
          </a:r>
          <a:r>
            <a:rPr lang="ru-RU" sz="1700" kern="1200" dirty="0" err="1" smtClean="0"/>
            <a:t>чиқиш</a:t>
          </a:r>
          <a:r>
            <a:rPr lang="ru-RU" sz="1700" kern="1200" dirty="0" smtClean="0"/>
            <a:t>;</a:t>
          </a:r>
          <a:endParaRPr lang="ru-RU" sz="1700" kern="1200" dirty="0"/>
        </a:p>
      </dsp:txBody>
      <dsp:txXfrm>
        <a:off x="2467555" y="3267112"/>
        <a:ext cx="9009447" cy="616436"/>
      </dsp:txXfrm>
    </dsp:sp>
    <dsp:sp modelId="{20F02824-1313-4D73-B956-4AB5945705E2}">
      <dsp:nvSpPr>
        <dsp:cNvPr id="0" name=""/>
        <dsp:cNvSpPr/>
      </dsp:nvSpPr>
      <dsp:spPr>
        <a:xfrm>
          <a:off x="2295400" y="3883549"/>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6A0EB-B048-4878-BD3D-924D84DFECB6}">
      <dsp:nvSpPr>
        <dsp:cNvPr id="0" name=""/>
        <dsp:cNvSpPr/>
      </dsp:nvSpPr>
      <dsp:spPr>
        <a:xfrm>
          <a:off x="2467555" y="3914370"/>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ru-RU" sz="1700" kern="1200" dirty="0" err="1" smtClean="0"/>
            <a:t>Ҳар</a:t>
          </a:r>
          <a:r>
            <a:rPr lang="ru-RU" sz="1700" kern="1200" dirty="0" smtClean="0"/>
            <a:t> </a:t>
          </a:r>
          <a:r>
            <a:rPr lang="ru-RU" sz="1700" kern="1200" dirty="0" err="1" smtClean="0"/>
            <a:t>йилги</a:t>
          </a:r>
          <a:r>
            <a:rPr lang="ru-RU" sz="1700" kern="1200" dirty="0" smtClean="0"/>
            <a:t> </a:t>
          </a:r>
          <a:r>
            <a:rPr lang="ru-RU" sz="1700" kern="1200" dirty="0" err="1" smtClean="0"/>
            <a:t>ҳисоботларни</a:t>
          </a:r>
          <a:r>
            <a:rPr lang="ru-RU" sz="1700" kern="1200" dirty="0" smtClean="0"/>
            <a:t> </a:t>
          </a:r>
          <a:r>
            <a:rPr lang="ru-RU" sz="1700" kern="1200" dirty="0" err="1" smtClean="0"/>
            <a:t>тайёрлаш</a:t>
          </a:r>
          <a:r>
            <a:rPr lang="ru-RU" sz="1700" kern="1200" dirty="0" smtClean="0"/>
            <a:t> </a:t>
          </a:r>
          <a:r>
            <a:rPr lang="ru-RU" sz="1700" kern="1200" dirty="0" err="1" smtClean="0"/>
            <a:t>ва</a:t>
          </a:r>
          <a:r>
            <a:rPr lang="ru-RU" sz="1700" kern="1200" dirty="0" smtClean="0"/>
            <a:t> </a:t>
          </a:r>
          <a:r>
            <a:rPr lang="ru-RU" sz="1700" kern="1200" dirty="0" err="1" smtClean="0"/>
            <a:t>расмий</a:t>
          </a:r>
          <a:r>
            <a:rPr lang="ru-RU" sz="1700" kern="1200" dirty="0" smtClean="0"/>
            <a:t> веб-</a:t>
          </a:r>
          <a:r>
            <a:rPr lang="ru-RU" sz="1700" kern="1200" dirty="0" err="1" smtClean="0"/>
            <a:t>сайтга</a:t>
          </a:r>
          <a:r>
            <a:rPr lang="ru-RU" sz="1700" kern="1200" dirty="0" smtClean="0"/>
            <a:t> </a:t>
          </a:r>
          <a:r>
            <a:rPr lang="ru-RU" sz="1700" kern="1200" dirty="0" err="1" smtClean="0"/>
            <a:t>жойлаштирилишини</a:t>
          </a:r>
          <a:r>
            <a:rPr lang="ru-RU" sz="1700" kern="1200" dirty="0" smtClean="0"/>
            <a:t> </a:t>
          </a:r>
          <a:r>
            <a:rPr lang="ru-RU" sz="1700" kern="1200" dirty="0" err="1" smtClean="0"/>
            <a:t>таъминлаш</a:t>
          </a:r>
          <a:r>
            <a:rPr lang="ru-RU" sz="1700" kern="1200" dirty="0" smtClean="0"/>
            <a:t>.</a:t>
          </a:r>
          <a:endParaRPr lang="ru-RU" sz="1700" kern="1200" dirty="0"/>
        </a:p>
      </dsp:txBody>
      <dsp:txXfrm>
        <a:off x="2467555" y="3914370"/>
        <a:ext cx="9009447" cy="616436"/>
      </dsp:txXfrm>
    </dsp:sp>
    <dsp:sp modelId="{47129569-6DED-4D16-BB26-A8686055D51F}">
      <dsp:nvSpPr>
        <dsp:cNvPr id="0" name=""/>
        <dsp:cNvSpPr/>
      </dsp:nvSpPr>
      <dsp:spPr>
        <a:xfrm>
          <a:off x="2295400" y="4530807"/>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9D8F2-6238-4234-B929-EB99E3B6A14D}">
      <dsp:nvSpPr>
        <dsp:cNvPr id="0" name=""/>
        <dsp:cNvSpPr/>
      </dsp:nvSpPr>
      <dsp:spPr>
        <a:xfrm>
          <a:off x="0" y="0"/>
          <a:ext cx="5930781" cy="839474"/>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ru-RU" sz="3500" kern="1200" dirty="0" err="1" smtClean="0"/>
            <a:t>Махсус</a:t>
          </a:r>
          <a:r>
            <a:rPr lang="ru-RU" sz="3500" kern="1200" dirty="0" smtClean="0"/>
            <a:t> </a:t>
          </a:r>
          <a:r>
            <a:rPr lang="ru-RU" sz="3500" kern="1200" dirty="0" err="1" smtClean="0"/>
            <a:t>бўлинма</a:t>
          </a:r>
          <a:endParaRPr lang="ru-RU" sz="3500" kern="1200" dirty="0">
            <a:latin typeface="Times New Roman" panose="02020603050405020304" pitchFamily="18" charset="0"/>
            <a:cs typeface="Times New Roman" panose="02020603050405020304" pitchFamily="18" charset="0"/>
          </a:endParaRPr>
        </a:p>
      </dsp:txBody>
      <dsp:txXfrm>
        <a:off x="40980" y="40980"/>
        <a:ext cx="5848821" cy="75751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D76D5-AC0E-409E-86F3-C5831BDC5691}">
      <dsp:nvSpPr>
        <dsp:cNvPr id="0" name=""/>
        <dsp:cNvSpPr/>
      </dsp:nvSpPr>
      <dsp:spPr>
        <a:xfrm>
          <a:off x="0" y="0"/>
          <a:ext cx="5463505" cy="842400"/>
        </a:xfrm>
        <a:prstGeom prst="round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err="1" smtClean="0"/>
            <a:t>Манфаатлар</a:t>
          </a:r>
          <a:r>
            <a:rPr lang="ru-RU" sz="2400" kern="1200" dirty="0" smtClean="0"/>
            <a:t> </a:t>
          </a:r>
          <a:r>
            <a:rPr lang="ru-RU" sz="2400" kern="1200" dirty="0" err="1" smtClean="0"/>
            <a:t>тўқнашувини</a:t>
          </a:r>
          <a:r>
            <a:rPr lang="ru-RU" sz="2400" kern="1200" dirty="0" smtClean="0"/>
            <a:t> </a:t>
          </a:r>
          <a:r>
            <a:rPr lang="ru-RU" sz="2400" kern="1200" dirty="0" err="1" smtClean="0"/>
            <a:t>аниқлаш</a:t>
          </a:r>
          <a:endParaRPr lang="ru-RU" sz="2400" kern="1200" dirty="0">
            <a:latin typeface="Times New Roman" panose="02020603050405020304" pitchFamily="18" charset="0"/>
            <a:cs typeface="Times New Roman" panose="02020603050405020304" pitchFamily="18" charset="0"/>
          </a:endParaRPr>
        </a:p>
      </dsp:txBody>
      <dsp:txXfrm>
        <a:off x="41123" y="41123"/>
        <a:ext cx="5381259" cy="76015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99A29-7105-48EE-A18B-E2EA8CCF2FCE}">
      <dsp:nvSpPr>
        <dsp:cNvPr id="0" name=""/>
        <dsp:cNvSpPr/>
      </dsp:nvSpPr>
      <dsp:spPr>
        <a:xfrm>
          <a:off x="0" y="2676"/>
          <a:ext cx="1110098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3C750-ABC0-447C-B04F-DF6473BB94C3}">
      <dsp:nvSpPr>
        <dsp:cNvPr id="0" name=""/>
        <dsp:cNvSpPr/>
      </dsp:nvSpPr>
      <dsp:spPr>
        <a:xfrm>
          <a:off x="0" y="2676"/>
          <a:ext cx="2220197" cy="5476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uz-Cyrl-UZ" sz="2800" kern="1200" dirty="0" smtClean="0"/>
            <a:t>Манбалар</a:t>
          </a:r>
          <a:r>
            <a:rPr lang="uz-Cyrl-UZ" sz="3600" kern="1200" dirty="0" smtClean="0"/>
            <a:t>:</a:t>
          </a:r>
          <a:endParaRPr lang="ru-RU" sz="3600" kern="1200" dirty="0"/>
        </a:p>
      </dsp:txBody>
      <dsp:txXfrm>
        <a:off x="0" y="2676"/>
        <a:ext cx="2220197" cy="5476916"/>
      </dsp:txXfrm>
    </dsp:sp>
    <dsp:sp modelId="{A8E27305-6F69-4E5A-A58F-AAD01FD6E26F}">
      <dsp:nvSpPr>
        <dsp:cNvPr id="0" name=""/>
        <dsp:cNvSpPr/>
      </dsp:nvSpPr>
      <dsp:spPr>
        <a:xfrm>
          <a:off x="2386712" y="28617"/>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ru-RU" sz="1600" kern="1200" dirty="0" err="1" smtClean="0"/>
            <a:t>Эҳтимолий</a:t>
          </a:r>
          <a:r>
            <a:rPr lang="ru-RU" sz="1600" kern="1200" dirty="0" smtClean="0"/>
            <a:t> </a:t>
          </a:r>
          <a:r>
            <a:rPr lang="ru-RU" sz="1600" kern="1200" dirty="0" err="1" smtClean="0"/>
            <a:t>манфаатлар</a:t>
          </a:r>
          <a:r>
            <a:rPr lang="ru-RU" sz="1600" kern="1200" dirty="0" smtClean="0"/>
            <a:t> </a:t>
          </a:r>
          <a:r>
            <a:rPr lang="ru-RU" sz="1600" kern="1200" dirty="0" err="1" smtClean="0"/>
            <a:t>тўқнашуви</a:t>
          </a:r>
          <a:r>
            <a:rPr lang="ru-RU" sz="1600" kern="1200" dirty="0" smtClean="0"/>
            <a:t> </a:t>
          </a:r>
          <a:r>
            <a:rPr lang="ru-RU" sz="1600" kern="1200" dirty="0" err="1" smtClean="0"/>
            <a:t>тўғрисидаги</a:t>
          </a:r>
          <a:r>
            <a:rPr lang="ru-RU" sz="1600" kern="1200" dirty="0" smtClean="0"/>
            <a:t> декларация;</a:t>
          </a:r>
          <a:endParaRPr lang="ru-RU" sz="1600" kern="1200" dirty="0"/>
        </a:p>
      </dsp:txBody>
      <dsp:txXfrm>
        <a:off x="2386712" y="28617"/>
        <a:ext cx="8714274" cy="518809"/>
      </dsp:txXfrm>
    </dsp:sp>
    <dsp:sp modelId="{4DF9AA3E-4061-4B53-8B4B-44244292E0C5}">
      <dsp:nvSpPr>
        <dsp:cNvPr id="0" name=""/>
        <dsp:cNvSpPr/>
      </dsp:nvSpPr>
      <dsp:spPr>
        <a:xfrm>
          <a:off x="2220197" y="54742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FA3C3-2A6F-449C-B765-DAED596E509C}">
      <dsp:nvSpPr>
        <dsp:cNvPr id="0" name=""/>
        <dsp:cNvSpPr/>
      </dsp:nvSpPr>
      <dsp:spPr>
        <a:xfrm>
          <a:off x="2386712" y="573367"/>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Тижорат таклифлар, харид комиссияси мажлисларининг баённомаларида, тузилган шартномалар;</a:t>
          </a:r>
          <a:endParaRPr lang="ru-RU" sz="1600" kern="1200" dirty="0"/>
        </a:p>
      </dsp:txBody>
      <dsp:txXfrm>
        <a:off x="2386712" y="573367"/>
        <a:ext cx="8714274" cy="518809"/>
      </dsp:txXfrm>
    </dsp:sp>
    <dsp:sp modelId="{47ADA0DC-E0D3-41FE-83D7-594420D807A8}">
      <dsp:nvSpPr>
        <dsp:cNvPr id="0" name=""/>
        <dsp:cNvSpPr/>
      </dsp:nvSpPr>
      <dsp:spPr>
        <a:xfrm>
          <a:off x="2220197" y="109217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A4692B-4600-4514-B074-1EFAC8B05959}">
      <dsp:nvSpPr>
        <dsp:cNvPr id="0" name=""/>
        <dsp:cNvSpPr/>
      </dsp:nvSpPr>
      <dsp:spPr>
        <a:xfrm>
          <a:off x="2386712" y="1118117"/>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Жисмоний ва юридик шахсларнинг мурожаатларидан ёки хабарларидан;</a:t>
          </a:r>
          <a:endParaRPr lang="ru-RU" sz="1600" kern="1200" dirty="0"/>
        </a:p>
      </dsp:txBody>
      <dsp:txXfrm>
        <a:off x="2386712" y="1118117"/>
        <a:ext cx="8714274" cy="518809"/>
      </dsp:txXfrm>
    </dsp:sp>
    <dsp:sp modelId="{7C407E84-3003-4B78-959C-31ECF8636203}">
      <dsp:nvSpPr>
        <dsp:cNvPr id="0" name=""/>
        <dsp:cNvSpPr/>
      </dsp:nvSpPr>
      <dsp:spPr>
        <a:xfrm>
          <a:off x="2220197" y="163692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8ADE68-3904-4325-90FE-405AF445C054}">
      <dsp:nvSpPr>
        <dsp:cNvPr id="0" name=""/>
        <dsp:cNvSpPr/>
      </dsp:nvSpPr>
      <dsp:spPr>
        <a:xfrm>
          <a:off x="2386712" y="1662867"/>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Тижорат ташкилотларининг аффиланган шахсларива якуний наф олувчилари (бенефициарлари) рўйхати;</a:t>
          </a:r>
          <a:endParaRPr lang="ru-RU" sz="1600" kern="1200" dirty="0"/>
        </a:p>
      </dsp:txBody>
      <dsp:txXfrm>
        <a:off x="2386712" y="1662867"/>
        <a:ext cx="8714274" cy="518809"/>
      </dsp:txXfrm>
    </dsp:sp>
    <dsp:sp modelId="{7125E877-B0FE-47D9-995D-C5A058050629}">
      <dsp:nvSpPr>
        <dsp:cNvPr id="0" name=""/>
        <dsp:cNvSpPr/>
      </dsp:nvSpPr>
      <dsp:spPr>
        <a:xfrm>
          <a:off x="2220197" y="218167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7BD030-93F3-444E-B82C-58AEC2210CC3}">
      <dsp:nvSpPr>
        <dsp:cNvPr id="0" name=""/>
        <dsp:cNvSpPr/>
      </dsp:nvSpPr>
      <dsp:spPr>
        <a:xfrm>
          <a:off x="2386712" y="2207617"/>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Ўзбекистон Республикаси Ягона интерактив давлат хизматлари порталининг тадбиркорлик субъектларини рўйхатдан ўтказиш модулидан;</a:t>
          </a:r>
          <a:endParaRPr lang="ru-RU" sz="1600" kern="1200" dirty="0"/>
        </a:p>
      </dsp:txBody>
      <dsp:txXfrm>
        <a:off x="2386712" y="2207617"/>
        <a:ext cx="8714274" cy="518809"/>
      </dsp:txXfrm>
    </dsp:sp>
    <dsp:sp modelId="{32F8D3E4-5341-430D-A505-2C7E2828A4E0}">
      <dsp:nvSpPr>
        <dsp:cNvPr id="0" name=""/>
        <dsp:cNvSpPr/>
      </dsp:nvSpPr>
      <dsp:spPr>
        <a:xfrm>
          <a:off x="2220197" y="272642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62F627-4CEC-45DC-89B9-06830CA9B65A}">
      <dsp:nvSpPr>
        <dsp:cNvPr id="0" name=""/>
        <dsp:cNvSpPr/>
      </dsp:nvSpPr>
      <dsp:spPr>
        <a:xfrm>
          <a:off x="2386712" y="2752366"/>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«ФХДЁ Ягона электрон архиви» ахборот тизимидан;</a:t>
          </a:r>
          <a:endParaRPr lang="ru-RU" sz="1600" kern="1200" dirty="0"/>
        </a:p>
      </dsp:txBody>
      <dsp:txXfrm>
        <a:off x="2386712" y="2752366"/>
        <a:ext cx="8714274" cy="518809"/>
      </dsp:txXfrm>
    </dsp:sp>
    <dsp:sp modelId="{46886055-CD86-4836-AAE2-DD111A5CF755}">
      <dsp:nvSpPr>
        <dsp:cNvPr id="0" name=""/>
        <dsp:cNvSpPr/>
      </dsp:nvSpPr>
      <dsp:spPr>
        <a:xfrm>
          <a:off x="2220197" y="327117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8E2D7-2AEA-499B-9B7A-849485D4780F}">
      <dsp:nvSpPr>
        <dsp:cNvPr id="0" name=""/>
        <dsp:cNvSpPr/>
      </dsp:nvSpPr>
      <dsp:spPr>
        <a:xfrm>
          <a:off x="2386712" y="3297116"/>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«Ягона миллий меҳнат тизими»</a:t>
          </a:r>
          <a:r>
            <a:rPr lang="en-US" sz="1600" kern="1200" dirty="0" smtClean="0"/>
            <a:t> </a:t>
          </a:r>
          <a:r>
            <a:rPr lang="uz-Cyrl-UZ" sz="1600" kern="1200" dirty="0" smtClean="0"/>
            <a:t>идоралараро аппарат дастурий мажмуидан;</a:t>
          </a:r>
          <a:endParaRPr lang="ru-RU" sz="1600" kern="1200" dirty="0"/>
        </a:p>
      </dsp:txBody>
      <dsp:txXfrm>
        <a:off x="2386712" y="3297116"/>
        <a:ext cx="8714274" cy="518809"/>
      </dsp:txXfrm>
    </dsp:sp>
    <dsp:sp modelId="{B8B8275B-542C-4D9B-8EC1-6ABC54EA9EF5}">
      <dsp:nvSpPr>
        <dsp:cNvPr id="0" name=""/>
        <dsp:cNvSpPr/>
      </dsp:nvSpPr>
      <dsp:spPr>
        <a:xfrm>
          <a:off x="2220197" y="381592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B4152-7FA3-449B-B86D-B939137FAF5C}">
      <dsp:nvSpPr>
        <dsp:cNvPr id="0" name=""/>
        <dsp:cNvSpPr/>
      </dsp:nvSpPr>
      <dsp:spPr>
        <a:xfrm>
          <a:off x="2386712" y="3841866"/>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Қимматли қоғозлар марказий депозитарийсидан;</a:t>
          </a:r>
          <a:endParaRPr lang="ru-RU" sz="1600" kern="1200" dirty="0"/>
        </a:p>
      </dsp:txBody>
      <dsp:txXfrm>
        <a:off x="2386712" y="3841866"/>
        <a:ext cx="8714274" cy="518809"/>
      </dsp:txXfrm>
    </dsp:sp>
    <dsp:sp modelId="{CCF888C4-8E03-44E1-B9F2-86E8DF18DDB7}">
      <dsp:nvSpPr>
        <dsp:cNvPr id="0" name=""/>
        <dsp:cNvSpPr/>
      </dsp:nvSpPr>
      <dsp:spPr>
        <a:xfrm>
          <a:off x="2220197" y="436067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D26C1-79F4-4B70-B9F5-2A2EBDE18014}">
      <dsp:nvSpPr>
        <dsp:cNvPr id="0" name=""/>
        <dsp:cNvSpPr/>
      </dsp:nvSpPr>
      <dsp:spPr>
        <a:xfrm>
          <a:off x="2386712" y="4386616"/>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Махсус ваколатли давлат органи томонидан ўтказилган ўрганиш натижалари бўйича киритилган тақдимномадан</a:t>
          </a:r>
          <a:r>
            <a:rPr lang="en-US" sz="1600" kern="1200" dirty="0" smtClean="0"/>
            <a:t>;</a:t>
          </a:r>
          <a:endParaRPr lang="ru-RU" sz="1600" kern="1200" dirty="0"/>
        </a:p>
      </dsp:txBody>
      <dsp:txXfrm>
        <a:off x="2386712" y="4386616"/>
        <a:ext cx="8714274" cy="518809"/>
      </dsp:txXfrm>
    </dsp:sp>
    <dsp:sp modelId="{5335FC77-2094-4B39-8570-74D2E72D708B}">
      <dsp:nvSpPr>
        <dsp:cNvPr id="0" name=""/>
        <dsp:cNvSpPr/>
      </dsp:nvSpPr>
      <dsp:spPr>
        <a:xfrm>
          <a:off x="2220197" y="490542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FE247-B7C4-4EDC-9F45-EAD488605E91}">
      <dsp:nvSpPr>
        <dsp:cNvPr id="0" name=""/>
        <dsp:cNvSpPr/>
      </dsp:nvSpPr>
      <dsp:spPr>
        <a:xfrm>
          <a:off x="2386712" y="4931366"/>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uz-Cyrl-UZ" sz="1600" kern="1200" dirty="0" smtClean="0"/>
            <a:t>Интерент жаҳон ахборот тармоғига жойлаштирилган маълумотлардан</a:t>
          </a:r>
          <a:r>
            <a:rPr lang="en-US" sz="1600" kern="1200" dirty="0" smtClean="0"/>
            <a:t>.</a:t>
          </a:r>
          <a:endParaRPr lang="ru-RU" sz="1600" kern="1200" dirty="0"/>
        </a:p>
      </dsp:txBody>
      <dsp:txXfrm>
        <a:off x="2386712" y="4931366"/>
        <a:ext cx="8714274" cy="518809"/>
      </dsp:txXfrm>
    </dsp:sp>
    <dsp:sp modelId="{DCD72C8C-5136-4577-8714-5B6699E34C5F}">
      <dsp:nvSpPr>
        <dsp:cNvPr id="0" name=""/>
        <dsp:cNvSpPr/>
      </dsp:nvSpPr>
      <dsp:spPr>
        <a:xfrm>
          <a:off x="2220197" y="545017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EF25E-AFC1-413A-81F1-E8A847912C97}">
      <dsp:nvSpPr>
        <dsp:cNvPr id="0" name=""/>
        <dsp:cNvSpPr/>
      </dsp:nvSpPr>
      <dsp:spPr>
        <a:xfrm>
          <a:off x="0" y="3777"/>
          <a:ext cx="8697814" cy="730080"/>
        </a:xfrm>
        <a:prstGeom prst="round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z-Cyrl-UZ" sz="2000" b="1" kern="1200" dirty="0" smtClean="0">
              <a:latin typeface="Times New Roman" panose="02020603050405020304" pitchFamily="18" charset="0"/>
              <a:cs typeface="Times New Roman" panose="02020603050405020304" pitchFamily="18" charset="0"/>
            </a:rPr>
            <a:t>Манфаатлар тўқнашувига оид ҳолларга нисбатан кўриладиган чоралар</a:t>
          </a:r>
          <a:endParaRPr lang="ru-RU" sz="2000" kern="1200" dirty="0">
            <a:latin typeface="Times New Roman" panose="02020603050405020304" pitchFamily="18" charset="0"/>
            <a:cs typeface="Times New Roman" panose="02020603050405020304" pitchFamily="18" charset="0"/>
          </a:endParaRPr>
        </a:p>
      </dsp:txBody>
      <dsp:txXfrm>
        <a:off x="35640" y="39417"/>
        <a:ext cx="8626534" cy="6588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A8992-F6B5-4461-87A0-08005A2B3D61}">
      <dsp:nvSpPr>
        <dsp:cNvPr id="0" name=""/>
        <dsp:cNvSpPr/>
      </dsp:nvSpPr>
      <dsp:spPr>
        <a:xfrm>
          <a:off x="0" y="2007"/>
          <a:ext cx="1130608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500E9-726F-4359-A54F-250D0486973B}">
      <dsp:nvSpPr>
        <dsp:cNvPr id="0" name=""/>
        <dsp:cNvSpPr/>
      </dsp:nvSpPr>
      <dsp:spPr>
        <a:xfrm>
          <a:off x="0" y="2007"/>
          <a:ext cx="2261217" cy="410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uz-Cyrl-UZ" sz="3600" kern="1200" dirty="0"/>
            <a:t>Чоралар:</a:t>
          </a:r>
          <a:endParaRPr lang="ru-RU" sz="3600" kern="1200" dirty="0"/>
        </a:p>
      </dsp:txBody>
      <dsp:txXfrm>
        <a:off x="0" y="2007"/>
        <a:ext cx="2261217" cy="4107644"/>
      </dsp:txXfrm>
    </dsp:sp>
    <dsp:sp modelId="{5D4E471D-258D-4E89-8303-2C171C41A159}">
      <dsp:nvSpPr>
        <dsp:cNvPr id="0" name=""/>
        <dsp:cNvSpPr/>
      </dsp:nvSpPr>
      <dsp:spPr>
        <a:xfrm>
          <a:off x="2430808" y="26301"/>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Манфаатлар тўқнашуви юзага келмайдиган бошқа раҳбарнинг бўйсунувига ўтказиш;</a:t>
          </a:r>
          <a:endParaRPr lang="ru-RU" sz="1600" kern="1200" dirty="0"/>
        </a:p>
      </dsp:txBody>
      <dsp:txXfrm>
        <a:off x="2430808" y="26301"/>
        <a:ext cx="8875276" cy="485877"/>
      </dsp:txXfrm>
    </dsp:sp>
    <dsp:sp modelId="{7BAE8931-6758-47CD-A670-4E265DBC4320}">
      <dsp:nvSpPr>
        <dsp:cNvPr id="0" name=""/>
        <dsp:cNvSpPr/>
      </dsp:nvSpPr>
      <dsp:spPr>
        <a:xfrm>
          <a:off x="2261217" y="512178"/>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268DC-5B45-4776-9AE4-83C727E61453}">
      <dsp:nvSpPr>
        <dsp:cNvPr id="0" name=""/>
        <dsp:cNvSpPr/>
      </dsp:nvSpPr>
      <dsp:spPr>
        <a:xfrm>
          <a:off x="2430808" y="536472"/>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Коллегиал орган таркибидан ихтиёрий равишда ўзини ўзи рад этиши орқали мажбуран четлаштириш;</a:t>
          </a:r>
          <a:endParaRPr lang="ru-RU" sz="1600" kern="1200" dirty="0"/>
        </a:p>
      </dsp:txBody>
      <dsp:txXfrm>
        <a:off x="2430808" y="536472"/>
        <a:ext cx="8875276" cy="485877"/>
      </dsp:txXfrm>
    </dsp:sp>
    <dsp:sp modelId="{39F1A6A5-A05B-4718-B29A-9270313D20D0}">
      <dsp:nvSpPr>
        <dsp:cNvPr id="0" name=""/>
        <dsp:cNvSpPr/>
      </dsp:nvSpPr>
      <dsp:spPr>
        <a:xfrm>
          <a:off x="2261217" y="1022350"/>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F5D8F3-38B0-41F7-B96A-EDB89730B407}">
      <dsp:nvSpPr>
        <dsp:cNvPr id="0" name=""/>
        <dsp:cNvSpPr/>
      </dsp:nvSpPr>
      <dsp:spPr>
        <a:xfrm>
          <a:off x="2430808" y="1046644"/>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Лавозим мажбуриятлари ёки хизмат ваколатлари доирасини қайта кўриб чиқиш;</a:t>
          </a:r>
          <a:endParaRPr lang="ru-RU" sz="1600" kern="1200" dirty="0"/>
        </a:p>
      </dsp:txBody>
      <dsp:txXfrm>
        <a:off x="2430808" y="1046644"/>
        <a:ext cx="8875276" cy="485877"/>
      </dsp:txXfrm>
    </dsp:sp>
    <dsp:sp modelId="{4C7E5A6F-B7C3-446F-855B-CBC421750325}">
      <dsp:nvSpPr>
        <dsp:cNvPr id="0" name=""/>
        <dsp:cNvSpPr/>
      </dsp:nvSpPr>
      <dsp:spPr>
        <a:xfrm>
          <a:off x="2261217" y="1532521"/>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7169F-9DCA-4FC0-A038-FFB000580E5A}">
      <dsp:nvSpPr>
        <dsp:cNvPr id="0" name=""/>
        <dsp:cNvSpPr/>
      </dsp:nvSpPr>
      <dsp:spPr>
        <a:xfrm>
          <a:off x="2430808" y="1556815"/>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Ахборитдан ва ҳужжатларидан фойдаланишга чекловлар белгилаш;</a:t>
          </a:r>
          <a:endParaRPr lang="ru-RU" sz="1600" kern="1200" dirty="0"/>
        </a:p>
      </dsp:txBody>
      <dsp:txXfrm>
        <a:off x="2430808" y="1556815"/>
        <a:ext cx="8875276" cy="485877"/>
      </dsp:txXfrm>
    </dsp:sp>
    <dsp:sp modelId="{475166CF-C5D2-450E-A234-43948AAEBD8B}">
      <dsp:nvSpPr>
        <dsp:cNvPr id="0" name=""/>
        <dsp:cNvSpPr/>
      </dsp:nvSpPr>
      <dsp:spPr>
        <a:xfrm>
          <a:off x="2261217" y="2042692"/>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D93BC2-AEC1-4A18-92A1-C22970174D9A}">
      <dsp:nvSpPr>
        <dsp:cNvPr id="0" name=""/>
        <dsp:cNvSpPr/>
      </dsp:nvSpPr>
      <dsp:spPr>
        <a:xfrm>
          <a:off x="2430808" y="2066986"/>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Коллегиал назоратни таъминлаш;</a:t>
          </a:r>
          <a:endParaRPr lang="ru-RU" sz="1600" kern="1200" dirty="0"/>
        </a:p>
      </dsp:txBody>
      <dsp:txXfrm>
        <a:off x="2430808" y="2066986"/>
        <a:ext cx="8875276" cy="485877"/>
      </dsp:txXfrm>
    </dsp:sp>
    <dsp:sp modelId="{0A77DD5B-2B7F-476D-A826-BF24199E7EC0}">
      <dsp:nvSpPr>
        <dsp:cNvPr id="0" name=""/>
        <dsp:cNvSpPr/>
      </dsp:nvSpPr>
      <dsp:spPr>
        <a:xfrm>
          <a:off x="2261217" y="2552864"/>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EEB307-E316-46F0-835D-F0ED2DDF7C15}">
      <dsp:nvSpPr>
        <dsp:cNvPr id="0" name=""/>
        <dsp:cNvSpPr/>
      </dsp:nvSpPr>
      <dsp:spPr>
        <a:xfrm>
          <a:off x="2430808" y="2577157"/>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Шахсий манфаатдорликни бартаф этиши тўғрисида Қонунчиликка мувофиқ таклифлар тақдим этиш;</a:t>
          </a:r>
          <a:endParaRPr lang="ru-RU" sz="1600" kern="1200" dirty="0"/>
        </a:p>
      </dsp:txBody>
      <dsp:txXfrm>
        <a:off x="2430808" y="2577157"/>
        <a:ext cx="8875276" cy="485877"/>
      </dsp:txXfrm>
    </dsp:sp>
    <dsp:sp modelId="{8E86F7FD-69C0-4528-ACCF-9243A4CC5466}">
      <dsp:nvSpPr>
        <dsp:cNvPr id="0" name=""/>
        <dsp:cNvSpPr/>
      </dsp:nvSpPr>
      <dsp:spPr>
        <a:xfrm>
          <a:off x="2261217" y="3063035"/>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0586B8-29D1-42D3-8B7F-5FCD0133FBC1}">
      <dsp:nvSpPr>
        <dsp:cNvPr id="0" name=""/>
        <dsp:cNvSpPr/>
      </dsp:nvSpPr>
      <dsp:spPr>
        <a:xfrm>
          <a:off x="2430808" y="3087329"/>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Шахсий манфаатдорлигидан воз кечиш;</a:t>
          </a:r>
          <a:endParaRPr lang="ru-RU" sz="1600" kern="1200" dirty="0"/>
        </a:p>
      </dsp:txBody>
      <dsp:txXfrm>
        <a:off x="2430808" y="3087329"/>
        <a:ext cx="8875276" cy="485877"/>
      </dsp:txXfrm>
    </dsp:sp>
    <dsp:sp modelId="{66FE096C-453B-43F6-87F7-85E5881B092A}">
      <dsp:nvSpPr>
        <dsp:cNvPr id="0" name=""/>
        <dsp:cNvSpPr/>
      </dsp:nvSpPr>
      <dsp:spPr>
        <a:xfrm>
          <a:off x="2261217" y="3573206"/>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4791B-30C9-4F19-A539-8AC769AB508A}">
      <dsp:nvSpPr>
        <dsp:cNvPr id="0" name=""/>
        <dsp:cNvSpPr/>
      </dsp:nvSpPr>
      <dsp:spPr>
        <a:xfrm>
          <a:off x="2430808" y="3597500"/>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uz-Cyrl-UZ" sz="1600" kern="1200" dirty="0" smtClean="0"/>
            <a:t>Ходимнинг розилиги асосида уни аввалги лавозимига тенг бошқа лавозимга ўтказиш ёки меҳнат шартномасини (контрактини) умумий асосларда бекор қилиш.</a:t>
          </a:r>
          <a:endParaRPr lang="ru-RU" sz="1600" kern="1200" dirty="0"/>
        </a:p>
      </dsp:txBody>
      <dsp:txXfrm>
        <a:off x="2430808" y="3597500"/>
        <a:ext cx="8875276" cy="485877"/>
      </dsp:txXfrm>
    </dsp:sp>
    <dsp:sp modelId="{405AD0C0-6106-4C5A-88FC-8361A9CF5A0E}">
      <dsp:nvSpPr>
        <dsp:cNvPr id="0" name=""/>
        <dsp:cNvSpPr/>
      </dsp:nvSpPr>
      <dsp:spPr>
        <a:xfrm>
          <a:off x="2261217" y="4083377"/>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8F619-3874-4137-8AAE-AFE4B8F0BF26}">
      <dsp:nvSpPr>
        <dsp:cNvPr id="0" name=""/>
        <dsp:cNvSpPr/>
      </dsp:nvSpPr>
      <dsp:spPr>
        <a:xfrm>
          <a:off x="0" y="268"/>
          <a:ext cx="8210864" cy="589090"/>
        </a:xfrm>
        <a:prstGeom prst="round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uz-Cyrl-UZ" sz="2400" b="1" kern="1200" dirty="0" smtClean="0">
              <a:latin typeface="Times New Roman" panose="02020603050405020304" pitchFamily="18" charset="0"/>
              <a:cs typeface="Times New Roman" panose="02020603050405020304" pitchFamily="18" charset="0"/>
            </a:rPr>
            <a:t>Манфаатлар тўқнашуви тўғрисидаги ахборотнинг ҳисобини юритиш</a:t>
          </a:r>
          <a:endParaRPr lang="ru-RU" sz="2400" kern="1200" dirty="0">
            <a:latin typeface="Times New Roman" panose="02020603050405020304" pitchFamily="18" charset="0"/>
            <a:cs typeface="Times New Roman" panose="02020603050405020304" pitchFamily="18" charset="0"/>
          </a:endParaRPr>
        </a:p>
      </dsp:txBody>
      <dsp:txXfrm>
        <a:off x="28757" y="29025"/>
        <a:ext cx="8153350" cy="53157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92380-EC73-4A13-B9B6-E04A9CD2C8DF}">
      <dsp:nvSpPr>
        <dsp:cNvPr id="0" name=""/>
        <dsp:cNvSpPr/>
      </dsp:nvSpPr>
      <dsp:spPr>
        <a:xfrm>
          <a:off x="0" y="2431"/>
          <a:ext cx="1043756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427AAB-7753-4A85-936E-7D2C9E69506B}">
      <dsp:nvSpPr>
        <dsp:cNvPr id="0" name=""/>
        <dsp:cNvSpPr/>
      </dsp:nvSpPr>
      <dsp:spPr>
        <a:xfrm>
          <a:off x="0" y="2431"/>
          <a:ext cx="2087512" cy="4974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uz-Cyrl-UZ" sz="2800" kern="1200" dirty="0" smtClean="0"/>
            <a:t>Асослар:</a:t>
          </a:r>
          <a:endParaRPr lang="ru-RU" sz="2800" kern="1200" dirty="0"/>
        </a:p>
      </dsp:txBody>
      <dsp:txXfrm>
        <a:off x="0" y="2431"/>
        <a:ext cx="2087512" cy="4974543"/>
      </dsp:txXfrm>
    </dsp:sp>
    <dsp:sp modelId="{3670C2BB-9703-49A0-8DAF-8D359353EBB7}">
      <dsp:nvSpPr>
        <dsp:cNvPr id="0" name=""/>
        <dsp:cNvSpPr/>
      </dsp:nvSpPr>
      <dsp:spPr>
        <a:xfrm>
          <a:off x="2244075" y="31852"/>
          <a:ext cx="8193484" cy="5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ru-RU" sz="1600" kern="1200" dirty="0" err="1" smtClean="0"/>
            <a:t>Ишга</a:t>
          </a:r>
          <a:r>
            <a:rPr lang="ru-RU" sz="1600" kern="1200" dirty="0" smtClean="0"/>
            <a:t> </a:t>
          </a:r>
          <a:r>
            <a:rPr lang="ru-RU" sz="1600" kern="1200" dirty="0" err="1" smtClean="0"/>
            <a:t>киришда</a:t>
          </a:r>
          <a:r>
            <a:rPr lang="ru-RU" sz="1600" kern="1200" dirty="0" smtClean="0"/>
            <a:t> </a:t>
          </a:r>
          <a:r>
            <a:rPr lang="ru-RU" sz="1600" kern="1200" dirty="0" err="1" smtClean="0"/>
            <a:t>тақдим</a:t>
          </a:r>
          <a:r>
            <a:rPr lang="ru-RU" sz="1600" kern="1200" dirty="0" smtClean="0"/>
            <a:t> </a:t>
          </a:r>
          <a:r>
            <a:rPr lang="ru-RU" sz="1600" kern="1200" dirty="0" err="1" smtClean="0"/>
            <a:t>этилган</a:t>
          </a:r>
          <a:r>
            <a:rPr lang="ru-RU" sz="1600" kern="1200" dirty="0" smtClean="0"/>
            <a:t> </a:t>
          </a:r>
          <a:r>
            <a:rPr lang="ru-RU" sz="1600" kern="1200" dirty="0" err="1" smtClean="0"/>
            <a:t>декларацияда</a:t>
          </a:r>
          <a:r>
            <a:rPr lang="ru-RU" sz="1600" kern="1200" dirty="0" smtClean="0"/>
            <a:t> </a:t>
          </a:r>
          <a:r>
            <a:rPr lang="ru-RU" sz="1600" kern="1200" dirty="0" err="1" smtClean="0"/>
            <a:t>мавжуд</a:t>
          </a:r>
          <a:r>
            <a:rPr lang="ru-RU" sz="1600" kern="1200" dirty="0" smtClean="0"/>
            <a:t> </a:t>
          </a:r>
          <a:r>
            <a:rPr lang="ru-RU" sz="1600" kern="1200" dirty="0" err="1" smtClean="0"/>
            <a:t>манфаатлар</a:t>
          </a:r>
          <a:r>
            <a:rPr lang="ru-RU" sz="1600" kern="1200" dirty="0" smtClean="0"/>
            <a:t> </a:t>
          </a:r>
          <a:r>
            <a:rPr lang="ru-RU" sz="1600" kern="1200" dirty="0" err="1" smtClean="0"/>
            <a:t>тўқнашуви</a:t>
          </a:r>
          <a:r>
            <a:rPr lang="ru-RU" sz="1600" kern="1200" dirty="0" smtClean="0"/>
            <a:t> </a:t>
          </a:r>
          <a:r>
            <a:rPr lang="ru-RU" sz="1600" kern="1200" dirty="0" err="1" smtClean="0"/>
            <a:t>аниқланганда</a:t>
          </a:r>
          <a:r>
            <a:rPr lang="ru-RU" sz="1600" kern="1200" dirty="0" smtClean="0"/>
            <a:t>;</a:t>
          </a:r>
          <a:endParaRPr lang="ru-RU" sz="1600" kern="1200" dirty="0"/>
        </a:p>
      </dsp:txBody>
      <dsp:txXfrm>
        <a:off x="2244075" y="31852"/>
        <a:ext cx="8193484" cy="588419"/>
      </dsp:txXfrm>
    </dsp:sp>
    <dsp:sp modelId="{2421A4D4-B45F-4343-9B78-A6BD491C95B4}">
      <dsp:nvSpPr>
        <dsp:cNvPr id="0" name=""/>
        <dsp:cNvSpPr/>
      </dsp:nvSpPr>
      <dsp:spPr>
        <a:xfrm>
          <a:off x="2087512" y="620271"/>
          <a:ext cx="835004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8F2F9-57B1-4AC3-842B-E39ACF89250B}">
      <dsp:nvSpPr>
        <dsp:cNvPr id="0" name=""/>
        <dsp:cNvSpPr/>
      </dsp:nvSpPr>
      <dsp:spPr>
        <a:xfrm>
          <a:off x="2244075" y="649692"/>
          <a:ext cx="8193484" cy="5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ru-RU" sz="1600" kern="1200" dirty="0" err="1" smtClean="0"/>
            <a:t>Бошқа</a:t>
          </a:r>
          <a:r>
            <a:rPr lang="ru-RU" sz="1600" kern="1200" dirty="0" smtClean="0"/>
            <a:t> </a:t>
          </a:r>
          <a:r>
            <a:rPr lang="ru-RU" sz="1600" kern="1200" dirty="0" err="1" smtClean="0"/>
            <a:t>ишга</a:t>
          </a:r>
          <a:r>
            <a:rPr lang="ru-RU" sz="1600" kern="1200" dirty="0" smtClean="0"/>
            <a:t> </a:t>
          </a:r>
          <a:r>
            <a:rPr lang="ru-RU" sz="1600" kern="1200" dirty="0" err="1" smtClean="0"/>
            <a:t>ўтказилган</a:t>
          </a:r>
          <a:r>
            <a:rPr lang="ru-RU" sz="1600" kern="1200" dirty="0" smtClean="0"/>
            <a:t> </a:t>
          </a:r>
          <a:r>
            <a:rPr lang="ru-RU" sz="1600" kern="1200" dirty="0" err="1" smtClean="0"/>
            <a:t>тақдирда</a:t>
          </a:r>
          <a:r>
            <a:rPr lang="ru-RU" sz="1600" kern="1200" dirty="0" smtClean="0"/>
            <a:t> </a:t>
          </a:r>
          <a:r>
            <a:rPr lang="ru-RU" sz="1600" kern="1200" dirty="0" err="1" smtClean="0"/>
            <a:t>ўзидаги</a:t>
          </a:r>
          <a:r>
            <a:rPr lang="ru-RU" sz="1600" kern="1200" dirty="0" smtClean="0"/>
            <a:t> </a:t>
          </a:r>
          <a:r>
            <a:rPr lang="ru-RU" sz="1600" kern="1200" dirty="0" err="1" smtClean="0"/>
            <a:t>мавжуд</a:t>
          </a:r>
          <a:r>
            <a:rPr lang="ru-RU" sz="1600" kern="1200" dirty="0" smtClean="0"/>
            <a:t> </a:t>
          </a:r>
          <a:r>
            <a:rPr lang="ru-RU" sz="1600" kern="1200" dirty="0" err="1" smtClean="0"/>
            <a:t>манфаатлар</a:t>
          </a:r>
          <a:r>
            <a:rPr lang="ru-RU" sz="1600" kern="1200" dirty="0" smtClean="0"/>
            <a:t> </a:t>
          </a:r>
          <a:r>
            <a:rPr lang="ru-RU" sz="1600" kern="1200" dirty="0" err="1" smtClean="0"/>
            <a:t>тўқнашуви</a:t>
          </a:r>
          <a:r>
            <a:rPr lang="ru-RU" sz="1600" kern="1200" dirty="0" smtClean="0"/>
            <a:t> </a:t>
          </a:r>
          <a:r>
            <a:rPr lang="ru-RU" sz="1600" kern="1200" dirty="0" err="1" smtClean="0"/>
            <a:t>тўғрисидаги</a:t>
          </a:r>
          <a:r>
            <a:rPr lang="ru-RU" sz="1600" kern="1200" dirty="0" smtClean="0"/>
            <a:t> </a:t>
          </a:r>
          <a:r>
            <a:rPr lang="ru-RU" sz="1600" kern="1200" dirty="0" err="1" smtClean="0"/>
            <a:t>ахборотни</a:t>
          </a:r>
          <a:r>
            <a:rPr lang="ru-RU" sz="1600" kern="1200" dirty="0" smtClean="0"/>
            <a:t> хабар </a:t>
          </a:r>
          <a:r>
            <a:rPr lang="ru-RU" sz="1600" kern="1200" dirty="0" err="1" smtClean="0"/>
            <a:t>қилганда</a:t>
          </a:r>
          <a:r>
            <a:rPr lang="ru-RU" sz="1600" kern="1200" dirty="0" smtClean="0"/>
            <a:t>;</a:t>
          </a:r>
          <a:endParaRPr lang="ru-RU" sz="1600" kern="1200" dirty="0"/>
        </a:p>
      </dsp:txBody>
      <dsp:txXfrm>
        <a:off x="2244075" y="649692"/>
        <a:ext cx="8193484" cy="588419"/>
      </dsp:txXfrm>
    </dsp:sp>
    <dsp:sp modelId="{2CA63678-2D8F-46AC-8C28-5098812DFC83}">
      <dsp:nvSpPr>
        <dsp:cNvPr id="0" name=""/>
        <dsp:cNvSpPr/>
      </dsp:nvSpPr>
      <dsp:spPr>
        <a:xfrm>
          <a:off x="2087512" y="1238112"/>
          <a:ext cx="835004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9D6478-8ABF-4693-9A22-5E6A85008261}">
      <dsp:nvSpPr>
        <dsp:cNvPr id="0" name=""/>
        <dsp:cNvSpPr/>
      </dsp:nvSpPr>
      <dsp:spPr>
        <a:xfrm>
          <a:off x="2244075" y="1267533"/>
          <a:ext cx="8193484" cy="5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ru-RU" sz="1600" kern="1200" dirty="0" err="1" smtClean="0"/>
            <a:t>Эҳтимолий</a:t>
          </a:r>
          <a:r>
            <a:rPr lang="ru-RU" sz="1600" kern="1200" dirty="0" smtClean="0"/>
            <a:t> </a:t>
          </a:r>
          <a:r>
            <a:rPr lang="ru-RU" sz="1600" kern="1200" dirty="0" err="1" smtClean="0"/>
            <a:t>манфаатлар</a:t>
          </a:r>
          <a:r>
            <a:rPr lang="ru-RU" sz="1600" kern="1200" dirty="0" smtClean="0"/>
            <a:t> </a:t>
          </a:r>
          <a:r>
            <a:rPr lang="ru-RU" sz="1600" kern="1200" dirty="0" err="1" smtClean="0"/>
            <a:t>тўқнашуви</a:t>
          </a:r>
          <a:r>
            <a:rPr lang="ru-RU" sz="1600" kern="1200" dirty="0" smtClean="0"/>
            <a:t> </a:t>
          </a:r>
          <a:r>
            <a:rPr lang="ru-RU" sz="1600" kern="1200" dirty="0" err="1" smtClean="0"/>
            <a:t>тўғрисидаги</a:t>
          </a:r>
          <a:r>
            <a:rPr lang="ru-RU" sz="1600" kern="1200" dirty="0" smtClean="0"/>
            <a:t> </a:t>
          </a:r>
          <a:r>
            <a:rPr lang="ru-RU" sz="1600" kern="1200" dirty="0" err="1" smtClean="0"/>
            <a:t>ҳар</a:t>
          </a:r>
          <a:r>
            <a:rPr lang="ru-RU" sz="1600" kern="1200" dirty="0" smtClean="0"/>
            <a:t> </a:t>
          </a:r>
          <a:r>
            <a:rPr lang="ru-RU" sz="1600" kern="1200" dirty="0" err="1" smtClean="0"/>
            <a:t>йилги</a:t>
          </a:r>
          <a:r>
            <a:rPr lang="ru-RU" sz="1600" kern="1200" dirty="0" smtClean="0"/>
            <a:t> </a:t>
          </a:r>
          <a:r>
            <a:rPr lang="ru-RU" sz="1600" kern="1200" dirty="0" err="1" smtClean="0"/>
            <a:t>декларацияда</a:t>
          </a:r>
          <a:r>
            <a:rPr lang="ru-RU" sz="1600" kern="1200" dirty="0" smtClean="0"/>
            <a:t> </a:t>
          </a:r>
          <a:r>
            <a:rPr lang="ru-RU" sz="1600" kern="1200" dirty="0" err="1" smtClean="0"/>
            <a:t>мавжуд</a:t>
          </a:r>
          <a:r>
            <a:rPr lang="ru-RU" sz="1600" kern="1200" dirty="0" smtClean="0"/>
            <a:t> </a:t>
          </a:r>
          <a:r>
            <a:rPr lang="ru-RU" sz="1600" kern="1200" dirty="0" err="1" smtClean="0"/>
            <a:t>манфаатлар</a:t>
          </a:r>
          <a:r>
            <a:rPr lang="ru-RU" sz="1600" kern="1200" dirty="0" smtClean="0"/>
            <a:t> </a:t>
          </a:r>
          <a:r>
            <a:rPr lang="ru-RU" sz="1600" kern="1200" dirty="0" err="1" smtClean="0"/>
            <a:t>тўқнашуви</a:t>
          </a:r>
          <a:r>
            <a:rPr lang="ru-RU" sz="1600" kern="1200" dirty="0" smtClean="0"/>
            <a:t> </a:t>
          </a:r>
          <a:r>
            <a:rPr lang="ru-RU" sz="1600" kern="1200" dirty="0" err="1" smtClean="0"/>
            <a:t>аниқланганда</a:t>
          </a:r>
          <a:r>
            <a:rPr lang="ru-RU" sz="1600" kern="1200" dirty="0" smtClean="0"/>
            <a:t>;</a:t>
          </a:r>
          <a:endParaRPr lang="ru-RU" sz="1600" kern="1200" dirty="0"/>
        </a:p>
      </dsp:txBody>
      <dsp:txXfrm>
        <a:off x="2244075" y="1267533"/>
        <a:ext cx="8193484" cy="588419"/>
      </dsp:txXfrm>
    </dsp:sp>
    <dsp:sp modelId="{EC3BBE13-0B19-42D1-8161-6829C08E01BF}">
      <dsp:nvSpPr>
        <dsp:cNvPr id="0" name=""/>
        <dsp:cNvSpPr/>
      </dsp:nvSpPr>
      <dsp:spPr>
        <a:xfrm>
          <a:off x="2087512" y="1855952"/>
          <a:ext cx="835004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272451-8C09-48CB-B9E0-94096B766FEA}">
      <dsp:nvSpPr>
        <dsp:cNvPr id="0" name=""/>
        <dsp:cNvSpPr/>
      </dsp:nvSpPr>
      <dsp:spPr>
        <a:xfrm>
          <a:off x="2244075" y="1885373"/>
          <a:ext cx="8193484" cy="5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ru-RU" sz="1600" kern="1200" dirty="0" err="1" smtClean="0"/>
            <a:t>Мавжуд</a:t>
          </a:r>
          <a:r>
            <a:rPr lang="ru-RU" sz="1600" kern="1200" dirty="0" smtClean="0"/>
            <a:t> </a:t>
          </a:r>
          <a:r>
            <a:rPr lang="ru-RU" sz="1600" kern="1200" dirty="0" err="1" smtClean="0"/>
            <a:t>манфаатлар</a:t>
          </a:r>
          <a:r>
            <a:rPr lang="ru-RU" sz="1600" kern="1200" dirty="0" smtClean="0"/>
            <a:t> </a:t>
          </a:r>
          <a:r>
            <a:rPr lang="ru-RU" sz="1600" kern="1200" dirty="0" err="1" smtClean="0"/>
            <a:t>тўқнашуви</a:t>
          </a:r>
          <a:r>
            <a:rPr lang="ru-RU" sz="1600" kern="1200" dirty="0" smtClean="0"/>
            <a:t> </a:t>
          </a:r>
          <a:r>
            <a:rPr lang="ru-RU" sz="1600" kern="1200" dirty="0" err="1" smtClean="0"/>
            <a:t>тўгрисида</a:t>
          </a:r>
          <a:r>
            <a:rPr lang="ru-RU" sz="1600" kern="1200" dirty="0" smtClean="0"/>
            <a:t> </a:t>
          </a:r>
          <a:r>
            <a:rPr lang="ru-RU" sz="1600" kern="1200" dirty="0" err="1" smtClean="0"/>
            <a:t>хабарнома</a:t>
          </a:r>
          <a:r>
            <a:rPr lang="ru-RU" sz="1600" kern="1200" dirty="0" smtClean="0"/>
            <a:t> </a:t>
          </a:r>
          <a:r>
            <a:rPr lang="ru-RU" sz="1600" kern="1200" dirty="0" err="1" smtClean="0"/>
            <a:t>тақдим</a:t>
          </a:r>
          <a:r>
            <a:rPr lang="ru-RU" sz="1600" kern="1200" dirty="0" smtClean="0"/>
            <a:t> </a:t>
          </a:r>
          <a:r>
            <a:rPr lang="ru-RU" sz="1600" kern="1200" dirty="0" err="1" smtClean="0"/>
            <a:t>этилганда</a:t>
          </a:r>
          <a:r>
            <a:rPr lang="ru-RU" sz="1600" kern="1200" dirty="0" smtClean="0"/>
            <a:t>;</a:t>
          </a:r>
          <a:endParaRPr lang="ru-RU" sz="1600" kern="1200" dirty="0"/>
        </a:p>
      </dsp:txBody>
      <dsp:txXfrm>
        <a:off x="2244075" y="1885373"/>
        <a:ext cx="8193484" cy="588419"/>
      </dsp:txXfrm>
    </dsp:sp>
    <dsp:sp modelId="{E51AD33D-0B36-4BB3-ACF4-D9DFFD46616C}">
      <dsp:nvSpPr>
        <dsp:cNvPr id="0" name=""/>
        <dsp:cNvSpPr/>
      </dsp:nvSpPr>
      <dsp:spPr>
        <a:xfrm>
          <a:off x="2087512" y="2473793"/>
          <a:ext cx="835004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5EBE8E-429D-465E-A461-C224C54F3C45}">
      <dsp:nvSpPr>
        <dsp:cNvPr id="0" name=""/>
        <dsp:cNvSpPr/>
      </dsp:nvSpPr>
      <dsp:spPr>
        <a:xfrm>
          <a:off x="2244075" y="2503214"/>
          <a:ext cx="8193484" cy="5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ru-RU" sz="1600" kern="1200" dirty="0" err="1" smtClean="0"/>
            <a:t>Расмий</a:t>
          </a:r>
          <a:r>
            <a:rPr lang="ru-RU" sz="1600" kern="1200" dirty="0" smtClean="0"/>
            <a:t> эле</a:t>
          </a:r>
          <a:r>
            <a:rPr lang="en-US" sz="1600" kern="1200" dirty="0" smtClean="0"/>
            <a:t>c</a:t>
          </a:r>
          <a:r>
            <a:rPr lang="ru-RU" sz="1600" kern="1200" dirty="0" smtClean="0"/>
            <a:t>трон </a:t>
          </a:r>
          <a:r>
            <a:rPr lang="ru-RU" sz="1600" kern="1200" dirty="0" err="1" smtClean="0"/>
            <a:t>маълумотлар</a:t>
          </a:r>
          <a:r>
            <a:rPr lang="ru-RU" sz="1600" kern="1200" dirty="0" smtClean="0"/>
            <a:t> </a:t>
          </a:r>
          <a:r>
            <a:rPr lang="ru-RU" sz="1600" kern="1200" dirty="0" err="1" smtClean="0"/>
            <a:t>базалари</a:t>
          </a:r>
          <a:r>
            <a:rPr lang="ru-RU" sz="1600" kern="1200" dirty="0" smtClean="0"/>
            <a:t> </a:t>
          </a:r>
          <a:r>
            <a:rPr lang="ru-RU" sz="1600" kern="1200" dirty="0" err="1" smtClean="0"/>
            <a:t>орқали</a:t>
          </a:r>
          <a:r>
            <a:rPr lang="ru-RU" sz="1600" kern="1200" dirty="0" smtClean="0"/>
            <a:t> </a:t>
          </a:r>
          <a:r>
            <a:rPr lang="ru-RU" sz="1600" kern="1200" dirty="0" err="1" smtClean="0"/>
            <a:t>манфаатлар</a:t>
          </a:r>
          <a:r>
            <a:rPr lang="ru-RU" sz="1600" kern="1200" dirty="0" smtClean="0"/>
            <a:t> </a:t>
          </a:r>
          <a:r>
            <a:rPr lang="ru-RU" sz="1600" kern="1200" dirty="0" err="1" smtClean="0"/>
            <a:t>тўқнашуви</a:t>
          </a:r>
          <a:r>
            <a:rPr lang="ru-RU" sz="1600" kern="1200" dirty="0" smtClean="0"/>
            <a:t> </a:t>
          </a:r>
          <a:r>
            <a:rPr lang="ru-RU" sz="1600" kern="1200" dirty="0" err="1" smtClean="0"/>
            <a:t>аниқланганда</a:t>
          </a:r>
          <a:r>
            <a:rPr lang="ru-RU" sz="1600" kern="1200" dirty="0" smtClean="0"/>
            <a:t>;</a:t>
          </a:r>
          <a:endParaRPr lang="ru-RU" sz="1600" kern="1200" dirty="0"/>
        </a:p>
      </dsp:txBody>
      <dsp:txXfrm>
        <a:off x="2244075" y="2503214"/>
        <a:ext cx="8193484" cy="588419"/>
      </dsp:txXfrm>
    </dsp:sp>
    <dsp:sp modelId="{026CF988-E6FC-4259-9529-EA534D052DCD}">
      <dsp:nvSpPr>
        <dsp:cNvPr id="0" name=""/>
        <dsp:cNvSpPr/>
      </dsp:nvSpPr>
      <dsp:spPr>
        <a:xfrm>
          <a:off x="2087512" y="3091633"/>
          <a:ext cx="835004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CA5FD-4DB0-403A-BCC0-BCC38C916845}">
      <dsp:nvSpPr>
        <dsp:cNvPr id="0" name=""/>
        <dsp:cNvSpPr/>
      </dsp:nvSpPr>
      <dsp:spPr>
        <a:xfrm>
          <a:off x="2244075" y="3121054"/>
          <a:ext cx="8193484" cy="5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ru-RU" sz="1600" kern="1200" dirty="0" err="1" smtClean="0"/>
            <a:t>Келиб</a:t>
          </a:r>
          <a:r>
            <a:rPr lang="ru-RU" sz="1600" kern="1200" dirty="0" smtClean="0"/>
            <a:t> </a:t>
          </a:r>
          <a:r>
            <a:rPr lang="ru-RU" sz="1600" kern="1200" dirty="0" err="1" smtClean="0"/>
            <a:t>тушган</a:t>
          </a:r>
          <a:r>
            <a:rPr lang="ru-RU" sz="1600" kern="1200" dirty="0" smtClean="0"/>
            <a:t> </a:t>
          </a:r>
          <a:r>
            <a:rPr lang="ru-RU" sz="1600" kern="1200" dirty="0" err="1" smtClean="0"/>
            <a:t>мурожаатга</a:t>
          </a:r>
          <a:r>
            <a:rPr lang="ru-RU" sz="1600" kern="1200" dirty="0" smtClean="0"/>
            <a:t> </a:t>
          </a:r>
          <a:r>
            <a:rPr lang="ru-RU" sz="1600" kern="1200" dirty="0" err="1" smtClean="0"/>
            <a:t>ёки</a:t>
          </a:r>
          <a:r>
            <a:rPr lang="ru-RU" sz="1600" kern="1200" dirty="0" smtClean="0"/>
            <a:t> </a:t>
          </a:r>
          <a:r>
            <a:rPr lang="ru-RU" sz="1600" kern="1200" dirty="0" err="1" smtClean="0"/>
            <a:t>хабарга</a:t>
          </a:r>
          <a:r>
            <a:rPr lang="ru-RU" sz="1600" kern="1200" dirty="0" smtClean="0"/>
            <a:t> </a:t>
          </a:r>
          <a:r>
            <a:rPr lang="ru-RU" sz="1600" kern="1200" dirty="0" err="1" smtClean="0"/>
            <a:t>асосанманфаатлар</a:t>
          </a:r>
          <a:r>
            <a:rPr lang="ru-RU" sz="1600" kern="1200" dirty="0" smtClean="0"/>
            <a:t> </a:t>
          </a:r>
          <a:r>
            <a:rPr lang="ru-RU" sz="1600" kern="1200" dirty="0" err="1" smtClean="0"/>
            <a:t>тўқнашуви</a:t>
          </a:r>
          <a:r>
            <a:rPr lang="ru-RU" sz="1600" kern="1200" dirty="0" smtClean="0"/>
            <a:t> </a:t>
          </a:r>
          <a:r>
            <a:rPr lang="ru-RU" sz="1600" kern="1200" dirty="0" err="1" smtClean="0"/>
            <a:t>мавжудлиги</a:t>
          </a:r>
          <a:r>
            <a:rPr lang="ru-RU" sz="1600" kern="1200" dirty="0" smtClean="0"/>
            <a:t> </a:t>
          </a:r>
          <a:r>
            <a:rPr lang="ru-RU" sz="1600" kern="1200" dirty="0" err="1" smtClean="0"/>
            <a:t>тасдиқланганда</a:t>
          </a:r>
          <a:r>
            <a:rPr lang="ru-RU" sz="1600" kern="1200" dirty="0" smtClean="0"/>
            <a:t>;</a:t>
          </a:r>
          <a:endParaRPr lang="ru-RU" sz="1600" kern="1200" dirty="0"/>
        </a:p>
      </dsp:txBody>
      <dsp:txXfrm>
        <a:off x="2244075" y="3121054"/>
        <a:ext cx="8193484" cy="588419"/>
      </dsp:txXfrm>
    </dsp:sp>
    <dsp:sp modelId="{9FFCDD73-05C9-4FF9-B0E4-78C73DDE5253}">
      <dsp:nvSpPr>
        <dsp:cNvPr id="0" name=""/>
        <dsp:cNvSpPr/>
      </dsp:nvSpPr>
      <dsp:spPr>
        <a:xfrm>
          <a:off x="2087512" y="3709474"/>
          <a:ext cx="835004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2759D8-BE99-41E4-97E0-5EEC9A4C41DC}">
      <dsp:nvSpPr>
        <dsp:cNvPr id="0" name=""/>
        <dsp:cNvSpPr/>
      </dsp:nvSpPr>
      <dsp:spPr>
        <a:xfrm>
          <a:off x="2244075" y="3738895"/>
          <a:ext cx="8193484" cy="5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ru-RU" sz="1600" kern="1200" dirty="0" err="1" smtClean="0"/>
            <a:t>Хизмат</a:t>
          </a:r>
          <a:r>
            <a:rPr lang="ru-RU" sz="1600" kern="1200" dirty="0" smtClean="0"/>
            <a:t> </a:t>
          </a:r>
          <a:r>
            <a:rPr lang="ru-RU" sz="1600" kern="1200" dirty="0" err="1" smtClean="0"/>
            <a:t>текширувлари</a:t>
          </a:r>
          <a:r>
            <a:rPr lang="ru-RU" sz="1600" kern="1200" dirty="0" smtClean="0"/>
            <a:t> </a:t>
          </a:r>
          <a:r>
            <a:rPr lang="ru-RU" sz="1600" kern="1200" dirty="0" err="1" smtClean="0"/>
            <a:t>натижасида</a:t>
          </a:r>
          <a:r>
            <a:rPr lang="ru-RU" sz="1600" kern="1200" dirty="0" smtClean="0"/>
            <a:t> </a:t>
          </a:r>
          <a:r>
            <a:rPr lang="ru-RU" sz="1600" kern="1200" dirty="0" err="1" smtClean="0"/>
            <a:t>манфаатлар</a:t>
          </a:r>
          <a:r>
            <a:rPr lang="ru-RU" sz="1600" kern="1200" dirty="0" smtClean="0"/>
            <a:t> </a:t>
          </a:r>
          <a:r>
            <a:rPr lang="ru-RU" sz="1600" kern="1200" dirty="0" err="1" smtClean="0"/>
            <a:t>тўқнашуви</a:t>
          </a:r>
          <a:r>
            <a:rPr lang="ru-RU" sz="1600" kern="1200" dirty="0" smtClean="0"/>
            <a:t> </a:t>
          </a:r>
          <a:r>
            <a:rPr lang="ru-RU" sz="1600" kern="1200" dirty="0" err="1" smtClean="0"/>
            <a:t>аниқланганда</a:t>
          </a:r>
          <a:r>
            <a:rPr lang="ru-RU" sz="1600" kern="1200" dirty="0" smtClean="0"/>
            <a:t>;</a:t>
          </a:r>
          <a:endParaRPr lang="ru-RU" sz="1600" kern="1200" dirty="0"/>
        </a:p>
      </dsp:txBody>
      <dsp:txXfrm>
        <a:off x="2244075" y="3738895"/>
        <a:ext cx="8193484" cy="588419"/>
      </dsp:txXfrm>
    </dsp:sp>
    <dsp:sp modelId="{EB5D06C3-BDBF-4C4C-8E53-32FD7B0780F2}">
      <dsp:nvSpPr>
        <dsp:cNvPr id="0" name=""/>
        <dsp:cNvSpPr/>
      </dsp:nvSpPr>
      <dsp:spPr>
        <a:xfrm>
          <a:off x="2087512" y="4327314"/>
          <a:ext cx="835004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01CF81-A0DC-488F-8042-08BCD228EC10}">
      <dsp:nvSpPr>
        <dsp:cNvPr id="0" name=""/>
        <dsp:cNvSpPr/>
      </dsp:nvSpPr>
      <dsp:spPr>
        <a:xfrm>
          <a:off x="2244075" y="4356735"/>
          <a:ext cx="8193484" cy="5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ru-RU" sz="1600" kern="1200" dirty="0" err="1" smtClean="0"/>
            <a:t>Манфаатлар</a:t>
          </a:r>
          <a:r>
            <a:rPr lang="ru-RU" sz="1600" kern="1200" dirty="0" smtClean="0"/>
            <a:t> </a:t>
          </a:r>
          <a:r>
            <a:rPr lang="ru-RU" sz="1600" kern="1200" dirty="0" err="1" smtClean="0"/>
            <a:t>тўқмнашувини</a:t>
          </a:r>
          <a:r>
            <a:rPr lang="ru-RU" sz="1600" kern="1200" dirty="0" smtClean="0"/>
            <a:t> </a:t>
          </a:r>
          <a:r>
            <a:rPr lang="ru-RU" sz="1600" kern="1200" dirty="0" err="1" smtClean="0"/>
            <a:t>ошкор</a:t>
          </a:r>
          <a:r>
            <a:rPr lang="ru-RU" sz="1600" kern="1200" dirty="0" smtClean="0"/>
            <a:t> </a:t>
          </a:r>
          <a:r>
            <a:rPr lang="ru-RU" sz="1600" kern="1200" dirty="0" err="1" smtClean="0"/>
            <a:t>этиш</a:t>
          </a:r>
          <a:r>
            <a:rPr lang="ru-RU" sz="1600" kern="1200" dirty="0" smtClean="0"/>
            <a:t> </a:t>
          </a:r>
          <a:r>
            <a:rPr lang="ru-RU" sz="1600" kern="1200" dirty="0" err="1" smtClean="0"/>
            <a:t>чоғида</a:t>
          </a:r>
          <a:r>
            <a:rPr lang="ru-RU" sz="1600" kern="1200" dirty="0" smtClean="0"/>
            <a:t> </a:t>
          </a:r>
          <a:r>
            <a:rPr lang="ru-RU" sz="1600" kern="1200" dirty="0" err="1" smtClean="0"/>
            <a:t>давлар</a:t>
          </a:r>
          <a:r>
            <a:rPr lang="ru-RU" sz="1600" kern="1200" dirty="0" smtClean="0"/>
            <a:t> </a:t>
          </a:r>
          <a:r>
            <a:rPr lang="ru-RU" sz="1600" kern="1200" dirty="0" err="1" smtClean="0"/>
            <a:t>органи</a:t>
          </a:r>
          <a:r>
            <a:rPr lang="ru-RU" sz="1600" kern="1200" dirty="0" smtClean="0"/>
            <a:t> </a:t>
          </a:r>
          <a:r>
            <a:rPr lang="ru-RU" sz="1600" kern="1200" dirty="0" err="1" smtClean="0"/>
            <a:t>ёки</a:t>
          </a:r>
          <a:r>
            <a:rPr lang="ru-RU" sz="1600" kern="1200" dirty="0" smtClean="0"/>
            <a:t> </a:t>
          </a:r>
          <a:r>
            <a:rPr lang="ru-RU" sz="1600" kern="1200" dirty="0" err="1" smtClean="0"/>
            <a:t>бошқа</a:t>
          </a:r>
          <a:r>
            <a:rPr lang="ru-RU" sz="1600" kern="1200" dirty="0" smtClean="0"/>
            <a:t> </a:t>
          </a:r>
          <a:r>
            <a:rPr lang="ru-RU" sz="1600" kern="1200" dirty="0" err="1" smtClean="0"/>
            <a:t>ташкилотнингбила</a:t>
          </a:r>
          <a:r>
            <a:rPr lang="ru-RU" sz="1600" kern="1200" dirty="0" smtClean="0"/>
            <a:t> </a:t>
          </a:r>
          <a:r>
            <a:rPr lang="ru-RU" sz="1600" kern="1200" dirty="0" err="1" smtClean="0"/>
            <a:t>турибёлғон</a:t>
          </a:r>
          <a:r>
            <a:rPr lang="ru-RU" sz="1600" kern="1200" dirty="0" smtClean="0"/>
            <a:t> </a:t>
          </a:r>
          <a:r>
            <a:rPr lang="ru-RU" sz="1600" kern="1200" dirty="0" err="1" smtClean="0"/>
            <a:t>ёки</a:t>
          </a:r>
          <a:r>
            <a:rPr lang="ru-RU" sz="1600" kern="1200" dirty="0" smtClean="0"/>
            <a:t> </a:t>
          </a:r>
          <a:r>
            <a:rPr lang="ru-RU" sz="1600" kern="1200" dirty="0" err="1" smtClean="0"/>
            <a:t>нотўғри</a:t>
          </a:r>
          <a:r>
            <a:rPr lang="ru-RU" sz="1600" kern="1200" dirty="0" smtClean="0"/>
            <a:t> </a:t>
          </a:r>
          <a:r>
            <a:rPr lang="ru-RU" sz="1600" kern="1200" dirty="0" err="1" smtClean="0"/>
            <a:t>ахборотни</a:t>
          </a:r>
          <a:r>
            <a:rPr lang="ru-RU" sz="1600" kern="1200" dirty="0" smtClean="0"/>
            <a:t> </a:t>
          </a:r>
          <a:r>
            <a:rPr lang="ru-RU" sz="1600" kern="1200" dirty="0" err="1" smtClean="0"/>
            <a:t>тақдим</a:t>
          </a:r>
          <a:r>
            <a:rPr lang="ru-RU" sz="1600" kern="1200" dirty="0" smtClean="0"/>
            <a:t> </a:t>
          </a:r>
          <a:r>
            <a:rPr lang="ru-RU" sz="1600" kern="1200" dirty="0" err="1" smtClean="0"/>
            <a:t>этган</a:t>
          </a:r>
          <a:r>
            <a:rPr lang="ru-RU" sz="1600" kern="1200" dirty="0" smtClean="0"/>
            <a:t> </a:t>
          </a:r>
          <a:r>
            <a:rPr lang="ru-RU" sz="1600" kern="1200" dirty="0" err="1" smtClean="0"/>
            <a:t>ёхуд</a:t>
          </a:r>
          <a:r>
            <a:rPr lang="ru-RU" sz="1600" kern="1200" dirty="0" smtClean="0"/>
            <a:t> </a:t>
          </a:r>
          <a:r>
            <a:rPr lang="ru-RU" sz="1600" kern="1200" dirty="0" err="1" smtClean="0"/>
            <a:t>бундай</a:t>
          </a:r>
          <a:r>
            <a:rPr lang="ru-RU" sz="1600" kern="1200" dirty="0" smtClean="0"/>
            <a:t> </a:t>
          </a:r>
          <a:r>
            <a:rPr lang="ru-RU" sz="1600" kern="1200" dirty="0" err="1" smtClean="0"/>
            <a:t>ахборотни</a:t>
          </a:r>
          <a:r>
            <a:rPr lang="ru-RU" sz="1600" kern="1200" dirty="0" smtClean="0"/>
            <a:t> </a:t>
          </a:r>
          <a:r>
            <a:rPr lang="ru-RU" sz="1600" kern="1200" dirty="0" err="1" smtClean="0"/>
            <a:t>яширган</a:t>
          </a:r>
          <a:r>
            <a:rPr lang="ru-RU" sz="1600" kern="1200" dirty="0" smtClean="0"/>
            <a:t> </a:t>
          </a:r>
          <a:r>
            <a:rPr lang="ru-RU" sz="1600" kern="1200" dirty="0" err="1" smtClean="0"/>
            <a:t>ходимига</a:t>
          </a:r>
          <a:r>
            <a:rPr lang="ru-RU" sz="1600" kern="1200" dirty="0" smtClean="0"/>
            <a:t> </a:t>
          </a:r>
          <a:r>
            <a:rPr lang="ru-RU" sz="1600" kern="1200" dirty="0" err="1" smtClean="0"/>
            <a:t>нисбатанкўрилган</a:t>
          </a:r>
          <a:r>
            <a:rPr lang="ru-RU" sz="1600" kern="1200" dirty="0" smtClean="0"/>
            <a:t> </a:t>
          </a:r>
          <a:r>
            <a:rPr lang="ru-RU" sz="1600" kern="1200" dirty="0" err="1" smtClean="0"/>
            <a:t>таъсир</a:t>
          </a:r>
          <a:r>
            <a:rPr lang="ru-RU" sz="1600" kern="1200" dirty="0" smtClean="0"/>
            <a:t> </a:t>
          </a:r>
          <a:r>
            <a:rPr lang="ru-RU" sz="1600" kern="1200" dirty="0" err="1" smtClean="0"/>
            <a:t>чоралари</a:t>
          </a:r>
          <a:r>
            <a:rPr lang="ru-RU" sz="1600" kern="1200" dirty="0" smtClean="0"/>
            <a:t> </a:t>
          </a:r>
          <a:r>
            <a:rPr lang="ru-RU" sz="1600" kern="1200" dirty="0" err="1" smtClean="0"/>
            <a:t>тўгрисидаги</a:t>
          </a:r>
          <a:r>
            <a:rPr lang="ru-RU" sz="1600" kern="1200" dirty="0" smtClean="0"/>
            <a:t> </a:t>
          </a:r>
          <a:r>
            <a:rPr lang="ru-RU" sz="1600" kern="1200" dirty="0" err="1" smtClean="0"/>
            <a:t>маълумотлар</a:t>
          </a:r>
          <a:r>
            <a:rPr lang="ru-RU" sz="1600" kern="1200" dirty="0" smtClean="0"/>
            <a:t>.</a:t>
          </a:r>
          <a:endParaRPr lang="ru-RU" sz="1600" kern="1200" dirty="0"/>
        </a:p>
      </dsp:txBody>
      <dsp:txXfrm>
        <a:off x="2244075" y="4356735"/>
        <a:ext cx="8193484" cy="588419"/>
      </dsp:txXfrm>
    </dsp:sp>
    <dsp:sp modelId="{97EF2FEF-714B-4033-B6F5-8594EDDBC6AA}">
      <dsp:nvSpPr>
        <dsp:cNvPr id="0" name=""/>
        <dsp:cNvSpPr/>
      </dsp:nvSpPr>
      <dsp:spPr>
        <a:xfrm>
          <a:off x="2087512" y="4945155"/>
          <a:ext cx="835004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39A4F-53A0-4730-9DD3-14BE8DBD660C}">
      <dsp:nvSpPr>
        <dsp:cNvPr id="0" name=""/>
        <dsp:cNvSpPr/>
      </dsp:nvSpPr>
      <dsp:spPr>
        <a:xfrm>
          <a:off x="0" y="2606"/>
          <a:ext cx="9036016"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5FF3BE0-A289-477E-90C5-84266919A47C}">
      <dsp:nvSpPr>
        <dsp:cNvPr id="0" name=""/>
        <dsp:cNvSpPr/>
      </dsp:nvSpPr>
      <dsp:spPr>
        <a:xfrm>
          <a:off x="0" y="2606"/>
          <a:ext cx="2002815" cy="533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0" tIns="285750" rIns="285750" bIns="285750" numCol="1" spcCol="1270" anchor="t" anchorCtr="0">
          <a:noAutofit/>
        </a:bodyPr>
        <a:lstStyle/>
        <a:p>
          <a:pPr lvl="0" algn="ctr" defTabSz="3333750">
            <a:lnSpc>
              <a:spcPct val="90000"/>
            </a:lnSpc>
            <a:spcBef>
              <a:spcPct val="0"/>
            </a:spcBef>
            <a:spcAft>
              <a:spcPct val="35000"/>
            </a:spcAft>
          </a:pPr>
          <a:endParaRPr lang="ru-RU" sz="7500" b="1" kern="1200" dirty="0">
            <a:solidFill>
              <a:srgbClr val="002060"/>
            </a:solidFill>
            <a:latin typeface="Arial" panose="020B0604020202020204" pitchFamily="34" charset="0"/>
            <a:cs typeface="Arial" panose="020B0604020202020204" pitchFamily="34" charset="0"/>
          </a:endParaRPr>
        </a:p>
        <a:p>
          <a:pPr lvl="0" algn="ctr" defTabSz="3333750">
            <a:lnSpc>
              <a:spcPct val="90000"/>
            </a:lnSpc>
            <a:spcBef>
              <a:spcPct val="0"/>
            </a:spcBef>
            <a:spcAft>
              <a:spcPct val="35000"/>
            </a:spcAft>
          </a:pPr>
          <a:endParaRPr lang="ru-RU" sz="7500" b="1" kern="1200" dirty="0">
            <a:solidFill>
              <a:srgbClr val="002060"/>
            </a:solidFill>
            <a:latin typeface="Arial" panose="020B0604020202020204" pitchFamily="34" charset="0"/>
            <a:cs typeface="Arial" panose="020B0604020202020204" pitchFamily="34" charset="0"/>
          </a:endParaRPr>
        </a:p>
        <a:p>
          <a:pPr lvl="0" algn="ctr" defTabSz="3333750">
            <a:lnSpc>
              <a:spcPct val="90000"/>
            </a:lnSpc>
            <a:spcBef>
              <a:spcPct val="0"/>
            </a:spcBef>
            <a:spcAft>
              <a:spcPct val="35000"/>
            </a:spcAft>
          </a:pPr>
          <a:endParaRPr lang="ru-RU" sz="6600" b="1" kern="1200" dirty="0">
            <a:solidFill>
              <a:srgbClr val="002060"/>
            </a:solidFill>
            <a:latin typeface="Arial" panose="020B0604020202020204" pitchFamily="34" charset="0"/>
            <a:cs typeface="Arial" panose="020B0604020202020204" pitchFamily="34" charset="0"/>
          </a:endParaRPr>
        </a:p>
      </dsp:txBody>
      <dsp:txXfrm>
        <a:off x="0" y="2606"/>
        <a:ext cx="2002815" cy="5333187"/>
      </dsp:txXfrm>
    </dsp:sp>
    <dsp:sp modelId="{5B34A5C1-8B8B-4666-BE70-A84D33078CDB}">
      <dsp:nvSpPr>
        <dsp:cNvPr id="0" name=""/>
        <dsp:cNvSpPr/>
      </dsp:nvSpPr>
      <dsp:spPr>
        <a:xfrm>
          <a:off x="2173481" y="0"/>
          <a:ext cx="6841472" cy="1019878"/>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971550" algn="just" defTabSz="2400300">
            <a:lnSpc>
              <a:spcPct val="90000"/>
            </a:lnSpc>
            <a:spcBef>
              <a:spcPct val="0"/>
            </a:spcBef>
            <a:spcAft>
              <a:spcPct val="35000"/>
            </a:spcAft>
          </a:pPr>
          <a:r>
            <a:rPr lang="ru-RU" sz="5400" b="0" i="1" kern="1200" dirty="0">
              <a:solidFill>
                <a:schemeClr val="tx1"/>
              </a:solidFill>
              <a:latin typeface="Arial" panose="020B0604020202020204" pitchFamily="34" charset="0"/>
              <a:cs typeface="Arial" panose="020B0604020202020204" pitchFamily="34" charset="0"/>
            </a:rPr>
            <a:t> </a:t>
          </a:r>
        </a:p>
      </dsp:txBody>
      <dsp:txXfrm>
        <a:off x="2173481" y="0"/>
        <a:ext cx="6841472" cy="1019878"/>
      </dsp:txXfrm>
    </dsp:sp>
    <dsp:sp modelId="{BCFB209D-1C33-408A-9817-43037D17D4D3}">
      <dsp:nvSpPr>
        <dsp:cNvPr id="0" name=""/>
        <dsp:cNvSpPr/>
      </dsp:nvSpPr>
      <dsp:spPr>
        <a:xfrm>
          <a:off x="2016470" y="1059951"/>
          <a:ext cx="66287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F9F8774-7172-4CC9-9F5E-F75B195F68BF}">
      <dsp:nvSpPr>
        <dsp:cNvPr id="0" name=""/>
        <dsp:cNvSpPr/>
      </dsp:nvSpPr>
      <dsp:spPr>
        <a:xfrm>
          <a:off x="2127104" y="1097413"/>
          <a:ext cx="6827878" cy="796166"/>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971550" algn="just" defTabSz="2400300">
            <a:lnSpc>
              <a:spcPct val="90000"/>
            </a:lnSpc>
            <a:spcBef>
              <a:spcPct val="0"/>
            </a:spcBef>
            <a:spcAft>
              <a:spcPct val="35000"/>
            </a:spcAft>
          </a:pPr>
          <a:endParaRPr lang="ru-RU" sz="5400" b="0" kern="1200" dirty="0">
            <a:solidFill>
              <a:schemeClr val="tx1"/>
            </a:solidFill>
            <a:latin typeface="Arial" panose="020B0604020202020204" pitchFamily="34" charset="0"/>
            <a:cs typeface="Arial" panose="020B0604020202020204" pitchFamily="34" charset="0"/>
          </a:endParaRPr>
        </a:p>
      </dsp:txBody>
      <dsp:txXfrm>
        <a:off x="2127104" y="1097413"/>
        <a:ext cx="6827878" cy="796166"/>
      </dsp:txXfrm>
    </dsp:sp>
    <dsp:sp modelId="{DE4DE822-CE64-496E-BB26-7E2FABE00B21}">
      <dsp:nvSpPr>
        <dsp:cNvPr id="0" name=""/>
        <dsp:cNvSpPr/>
      </dsp:nvSpPr>
      <dsp:spPr>
        <a:xfrm>
          <a:off x="2002815" y="1986616"/>
          <a:ext cx="66287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D0A033B-1201-4E0E-8996-18B227BABCB0}">
      <dsp:nvSpPr>
        <dsp:cNvPr id="0" name=""/>
        <dsp:cNvSpPr/>
      </dsp:nvSpPr>
      <dsp:spPr>
        <a:xfrm>
          <a:off x="2173481" y="2041271"/>
          <a:ext cx="6843358" cy="954792"/>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971550" algn="just" defTabSz="2400300">
            <a:lnSpc>
              <a:spcPct val="90000"/>
            </a:lnSpc>
            <a:spcBef>
              <a:spcPct val="0"/>
            </a:spcBef>
            <a:spcAft>
              <a:spcPct val="35000"/>
            </a:spcAft>
          </a:pPr>
          <a:endParaRPr lang="ru-RU" sz="5400" b="1" i="1" kern="1200" dirty="0">
            <a:solidFill>
              <a:schemeClr val="bg2">
                <a:lumMod val="25000"/>
              </a:schemeClr>
            </a:solidFill>
            <a:latin typeface="Arial" panose="020B0604020202020204" pitchFamily="34" charset="0"/>
            <a:cs typeface="Arial" panose="020B0604020202020204" pitchFamily="34" charset="0"/>
          </a:endParaRPr>
        </a:p>
      </dsp:txBody>
      <dsp:txXfrm>
        <a:off x="2173481" y="2041271"/>
        <a:ext cx="6843358" cy="954792"/>
      </dsp:txXfrm>
    </dsp:sp>
    <dsp:sp modelId="{D4DBBC8B-DA6C-496E-BDFC-CFD7D65699AE}">
      <dsp:nvSpPr>
        <dsp:cNvPr id="0" name=""/>
        <dsp:cNvSpPr/>
      </dsp:nvSpPr>
      <dsp:spPr>
        <a:xfrm>
          <a:off x="2002815" y="3025390"/>
          <a:ext cx="66287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3A15175-FC9A-44FF-89A7-2228945D78CB}">
      <dsp:nvSpPr>
        <dsp:cNvPr id="0" name=""/>
        <dsp:cNvSpPr/>
      </dsp:nvSpPr>
      <dsp:spPr>
        <a:xfrm>
          <a:off x="2127104" y="3109372"/>
          <a:ext cx="6900663" cy="1011950"/>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lvl="0" algn="just" defTabSz="2667000">
            <a:lnSpc>
              <a:spcPct val="90000"/>
            </a:lnSpc>
            <a:spcBef>
              <a:spcPct val="0"/>
            </a:spcBef>
            <a:spcAft>
              <a:spcPct val="35000"/>
            </a:spcAft>
          </a:pPr>
          <a:r>
            <a:rPr lang="ru-RU" sz="6000" b="0" kern="1200" dirty="0">
              <a:solidFill>
                <a:schemeClr val="tx1"/>
              </a:solidFill>
              <a:latin typeface="Arial" panose="020B0604020202020204" pitchFamily="34" charset="0"/>
              <a:cs typeface="Arial" panose="020B0604020202020204" pitchFamily="34" charset="0"/>
            </a:rPr>
            <a:t>      </a:t>
          </a:r>
          <a:r>
            <a:rPr lang="uz-Cyrl-UZ" sz="5400" b="0" kern="1200" dirty="0">
              <a:solidFill>
                <a:schemeClr val="tx1"/>
              </a:solidFill>
              <a:latin typeface="Arial" panose="020B0604020202020204" pitchFamily="34" charset="0"/>
              <a:cs typeface="Arial" panose="020B0604020202020204" pitchFamily="34" charset="0"/>
            </a:rPr>
            <a:t>Ушбу модданинг учинчи қисмида назарда</a:t>
          </a:r>
          <a:endParaRPr lang="ru-RU" sz="5400" b="0" i="1" kern="1200" dirty="0">
            <a:solidFill>
              <a:schemeClr val="bg2">
                <a:lumMod val="25000"/>
              </a:schemeClr>
            </a:solidFill>
            <a:latin typeface="Arial" panose="020B0604020202020204" pitchFamily="34" charset="0"/>
            <a:cs typeface="Arial" panose="020B0604020202020204" pitchFamily="34" charset="0"/>
          </a:endParaRPr>
        </a:p>
      </dsp:txBody>
      <dsp:txXfrm>
        <a:off x="2127104" y="3109372"/>
        <a:ext cx="6900663" cy="1011950"/>
      </dsp:txXfrm>
    </dsp:sp>
    <dsp:sp modelId="{2A08081F-F170-4C61-BD86-FC5EA9ECEE7F}">
      <dsp:nvSpPr>
        <dsp:cNvPr id="0" name=""/>
        <dsp:cNvSpPr/>
      </dsp:nvSpPr>
      <dsp:spPr>
        <a:xfrm>
          <a:off x="2002815" y="4121323"/>
          <a:ext cx="66287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273F4E7-8BDA-4757-9CC2-9613D9B7E14E}">
      <dsp:nvSpPr>
        <dsp:cNvPr id="0" name=""/>
        <dsp:cNvSpPr/>
      </dsp:nvSpPr>
      <dsp:spPr>
        <a:xfrm>
          <a:off x="2127104" y="4205305"/>
          <a:ext cx="6900663" cy="1045812"/>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just" defTabSz="2889250">
            <a:lnSpc>
              <a:spcPct val="90000"/>
            </a:lnSpc>
            <a:spcBef>
              <a:spcPct val="0"/>
            </a:spcBef>
            <a:spcAft>
              <a:spcPct val="35000"/>
            </a:spcAft>
          </a:pPr>
          <a:r>
            <a:rPr lang="ru-RU" sz="6500" b="0" kern="1200" dirty="0">
              <a:solidFill>
                <a:schemeClr val="tx1"/>
              </a:solidFill>
              <a:latin typeface="Arial" panose="020B0604020202020204" pitchFamily="34" charset="0"/>
              <a:cs typeface="Arial" panose="020B0604020202020204" pitchFamily="34" charset="0"/>
            </a:rPr>
            <a:t>      </a:t>
          </a:r>
          <a:r>
            <a:rPr lang="uz-Cyrl-UZ" sz="5400" b="0" kern="1200" dirty="0">
              <a:solidFill>
                <a:schemeClr val="tx1"/>
              </a:solidFill>
              <a:latin typeface="Arial" panose="020B0604020202020204" pitchFamily="34" charset="0"/>
              <a:cs typeface="Arial" panose="020B0604020202020204" pitchFamily="34" charset="0"/>
            </a:rPr>
            <a:t>Ушбу</a:t>
          </a:r>
          <a:endParaRPr lang="ru-RU" sz="5400" b="0" i="1" kern="1200" dirty="0">
            <a:solidFill>
              <a:schemeClr val="bg2">
                <a:lumMod val="25000"/>
              </a:schemeClr>
            </a:solidFill>
            <a:latin typeface="Arial" panose="020B0604020202020204" pitchFamily="34" charset="0"/>
            <a:cs typeface="Arial" panose="020B0604020202020204" pitchFamily="34" charset="0"/>
          </a:endParaRPr>
        </a:p>
      </dsp:txBody>
      <dsp:txXfrm>
        <a:off x="2127104" y="4205305"/>
        <a:ext cx="6900663" cy="1045812"/>
      </dsp:txXfrm>
    </dsp:sp>
    <dsp:sp modelId="{00F09046-A550-4E8E-9BDB-245BFBEA4C85}">
      <dsp:nvSpPr>
        <dsp:cNvPr id="0" name=""/>
        <dsp:cNvSpPr/>
      </dsp:nvSpPr>
      <dsp:spPr>
        <a:xfrm>
          <a:off x="2002815" y="5251117"/>
          <a:ext cx="66287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5C8CD-0A71-4074-AF2C-0576E234FE07}">
      <dsp:nvSpPr>
        <dsp:cNvPr id="0" name=""/>
        <dsp:cNvSpPr/>
      </dsp:nvSpPr>
      <dsp:spPr>
        <a:xfrm>
          <a:off x="0" y="2134"/>
          <a:ext cx="1058823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4902A-C9BD-4316-A457-4C7EC670EA16}">
      <dsp:nvSpPr>
        <dsp:cNvPr id="0" name=""/>
        <dsp:cNvSpPr/>
      </dsp:nvSpPr>
      <dsp:spPr>
        <a:xfrm>
          <a:off x="0" y="2134"/>
          <a:ext cx="2117647" cy="145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uz-Cyrl-UZ" sz="4000" kern="1200" dirty="0" smtClean="0"/>
            <a:t>Мақсад:</a:t>
          </a:r>
          <a:endParaRPr lang="ru-RU" sz="4000" kern="1200" dirty="0"/>
        </a:p>
      </dsp:txBody>
      <dsp:txXfrm>
        <a:off x="0" y="2134"/>
        <a:ext cx="2117647" cy="1455798"/>
      </dsp:txXfrm>
    </dsp:sp>
    <dsp:sp modelId="{5FF04328-F73C-4DE4-87CF-80BFD912E6E3}">
      <dsp:nvSpPr>
        <dsp:cNvPr id="0" name=""/>
        <dsp:cNvSpPr/>
      </dsp:nvSpPr>
      <dsp:spPr>
        <a:xfrm>
          <a:off x="2276471" y="68242"/>
          <a:ext cx="8311767" cy="132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ru-RU" sz="2000" kern="1200" dirty="0" err="1" smtClean="0"/>
            <a:t>манфаатлар</a:t>
          </a:r>
          <a:r>
            <a:rPr lang="ru-RU" sz="2000" kern="1200" dirty="0" smtClean="0"/>
            <a:t> </a:t>
          </a:r>
          <a:r>
            <a:rPr lang="ru-RU" sz="2000" kern="1200" dirty="0" err="1" smtClean="0"/>
            <a:t>тўқнашуви</a:t>
          </a:r>
          <a:r>
            <a:rPr lang="ru-RU" sz="2000" kern="1200" dirty="0" smtClean="0"/>
            <a:t> </a:t>
          </a:r>
          <a:r>
            <a:rPr lang="ru-RU" sz="2000" kern="1200" dirty="0" err="1" smtClean="0"/>
            <a:t>билан</a:t>
          </a:r>
          <a:r>
            <a:rPr lang="ru-RU" sz="2000" kern="1200" dirty="0" smtClean="0"/>
            <a:t> </a:t>
          </a:r>
          <a:r>
            <a:rPr lang="ru-RU" sz="2000" kern="1200" dirty="0" err="1" smtClean="0"/>
            <a:t>боғлиқ</a:t>
          </a:r>
          <a:r>
            <a:rPr lang="ru-RU" sz="2000" kern="1200" dirty="0" smtClean="0"/>
            <a:t> </a:t>
          </a:r>
          <a:r>
            <a:rPr lang="ru-RU" sz="2000" kern="1200" dirty="0" err="1" smtClean="0"/>
            <a:t>муносабатларни</a:t>
          </a:r>
          <a:r>
            <a:rPr lang="ru-RU" sz="2000" kern="1200" dirty="0" smtClean="0"/>
            <a:t> </a:t>
          </a:r>
          <a:r>
            <a:rPr lang="ru-RU" sz="2000" kern="1200" dirty="0" err="1" smtClean="0"/>
            <a:t>тартибга</a:t>
          </a:r>
          <a:r>
            <a:rPr lang="ru-RU" sz="2000" kern="1200" dirty="0" smtClean="0"/>
            <a:t> </a:t>
          </a:r>
          <a:r>
            <a:rPr lang="ru-RU" sz="2000" kern="1200" dirty="0" err="1" smtClean="0"/>
            <a:t>солишдан</a:t>
          </a:r>
          <a:r>
            <a:rPr lang="ru-RU" sz="2000" kern="1200" dirty="0" smtClean="0"/>
            <a:t> </a:t>
          </a:r>
          <a:r>
            <a:rPr lang="ru-RU" sz="2000" kern="1200" dirty="0" err="1" smtClean="0"/>
            <a:t>иборат</a:t>
          </a:r>
          <a:r>
            <a:rPr lang="ru-RU" sz="2000" kern="1200" dirty="0" smtClean="0"/>
            <a:t>.</a:t>
          </a:r>
          <a:endParaRPr lang="ru-RU" sz="2000" kern="1200" dirty="0">
            <a:latin typeface="Times New Roman" panose="02020603050405020304" pitchFamily="18" charset="0"/>
            <a:cs typeface="Times New Roman" panose="02020603050405020304" pitchFamily="18" charset="0"/>
          </a:endParaRPr>
        </a:p>
      </dsp:txBody>
      <dsp:txXfrm>
        <a:off x="2276471" y="68242"/>
        <a:ext cx="8311767" cy="1322161"/>
      </dsp:txXfrm>
    </dsp:sp>
    <dsp:sp modelId="{7C51AC50-5B22-468C-95A4-383D0215439B}">
      <dsp:nvSpPr>
        <dsp:cNvPr id="0" name=""/>
        <dsp:cNvSpPr/>
      </dsp:nvSpPr>
      <dsp:spPr>
        <a:xfrm>
          <a:off x="2117647" y="1390403"/>
          <a:ext cx="847059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FE59A4-6740-4788-84B1-A3FFE84294AB}">
      <dsp:nvSpPr>
        <dsp:cNvPr id="0" name=""/>
        <dsp:cNvSpPr/>
      </dsp:nvSpPr>
      <dsp:spPr>
        <a:xfrm>
          <a:off x="0" y="1457933"/>
          <a:ext cx="1058823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AF0B5-F580-4B7A-B24F-8921BD6C5A1E}">
      <dsp:nvSpPr>
        <dsp:cNvPr id="0" name=""/>
        <dsp:cNvSpPr/>
      </dsp:nvSpPr>
      <dsp:spPr>
        <a:xfrm>
          <a:off x="0" y="1457933"/>
          <a:ext cx="2117647" cy="145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ctr" defTabSz="1778000" rtl="0">
            <a:lnSpc>
              <a:spcPct val="90000"/>
            </a:lnSpc>
            <a:spcBef>
              <a:spcPct val="0"/>
            </a:spcBef>
            <a:spcAft>
              <a:spcPct val="35000"/>
            </a:spcAft>
          </a:pPr>
          <a:r>
            <a:rPr lang="uz-Cyrl-UZ" sz="4000" kern="1200" dirty="0" smtClean="0">
              <a:solidFill>
                <a:srgbClr val="002060"/>
              </a:solidFill>
            </a:rPr>
            <a:t>Амал қилиш:</a:t>
          </a:r>
          <a:endParaRPr lang="ru-RU" sz="4000" kern="1200" dirty="0">
            <a:solidFill>
              <a:srgbClr val="002060"/>
            </a:solidFill>
          </a:endParaRPr>
        </a:p>
      </dsp:txBody>
      <dsp:txXfrm>
        <a:off x="0" y="1457933"/>
        <a:ext cx="2117647" cy="1455798"/>
      </dsp:txXfrm>
    </dsp:sp>
    <dsp:sp modelId="{6A24BC20-4F55-49C7-8114-E2A76473A560}">
      <dsp:nvSpPr>
        <dsp:cNvPr id="0" name=""/>
        <dsp:cNvSpPr/>
      </dsp:nvSpPr>
      <dsp:spPr>
        <a:xfrm>
          <a:off x="2276471" y="1524041"/>
          <a:ext cx="8311767" cy="132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ru-RU" sz="1800" kern="1200" dirty="0" err="1" smtClean="0"/>
            <a:t>давлат</a:t>
          </a:r>
          <a:r>
            <a:rPr lang="ru-RU" sz="1800" kern="1200" dirty="0" smtClean="0"/>
            <a:t> </a:t>
          </a:r>
          <a:r>
            <a:rPr lang="ru-RU" sz="1800" kern="1200" dirty="0" err="1" smtClean="0"/>
            <a:t>органларига</a:t>
          </a:r>
          <a:r>
            <a:rPr lang="ru-RU" sz="1800" kern="1200" dirty="0" smtClean="0"/>
            <a:t> </a:t>
          </a:r>
          <a:r>
            <a:rPr lang="ru-RU" sz="1800" kern="1200" dirty="0" err="1" smtClean="0"/>
            <a:t>ва</a:t>
          </a:r>
          <a:r>
            <a:rPr lang="ru-RU" sz="1800" kern="1200" dirty="0" smtClean="0"/>
            <a:t> </a:t>
          </a:r>
          <a:r>
            <a:rPr lang="ru-RU" sz="1800" kern="1200" dirty="0" err="1" smtClean="0"/>
            <a:t>маҳаллий</a:t>
          </a:r>
          <a:r>
            <a:rPr lang="ru-RU" sz="1800" kern="1200" dirty="0" smtClean="0"/>
            <a:t> </a:t>
          </a:r>
          <a:r>
            <a:rPr lang="ru-RU" sz="1800" kern="1200" dirty="0" err="1" smtClean="0"/>
            <a:t>давлат</a:t>
          </a:r>
          <a:r>
            <a:rPr lang="ru-RU" sz="1800" kern="1200" dirty="0" smtClean="0"/>
            <a:t> </a:t>
          </a:r>
          <a:r>
            <a:rPr lang="ru-RU" sz="1800" kern="1200" dirty="0" err="1" smtClean="0"/>
            <a:t>ҳокимияти</a:t>
          </a:r>
          <a:r>
            <a:rPr lang="ru-RU" sz="1800" kern="1200" dirty="0" smtClean="0"/>
            <a:t> </a:t>
          </a:r>
          <a:r>
            <a:rPr lang="ru-RU" sz="1800" kern="1200" dirty="0" err="1" smtClean="0"/>
            <a:t>органларига</a:t>
          </a:r>
          <a:r>
            <a:rPr lang="ru-RU" sz="1800" kern="1200" dirty="0" smtClean="0"/>
            <a:t>, </a:t>
          </a:r>
          <a:r>
            <a:rPr lang="ru-RU" sz="1800" kern="1200" dirty="0" err="1" smtClean="0"/>
            <a:t>давлат</a:t>
          </a:r>
          <a:r>
            <a:rPr lang="ru-RU" sz="1800" kern="1200" dirty="0" smtClean="0"/>
            <a:t> </a:t>
          </a:r>
          <a:r>
            <a:rPr lang="ru-RU" sz="1800" kern="1200" dirty="0" err="1" smtClean="0"/>
            <a:t>муассасаларига</a:t>
          </a:r>
          <a:r>
            <a:rPr lang="ru-RU" sz="1800" kern="1200" dirty="0" smtClean="0"/>
            <a:t>, </a:t>
          </a:r>
          <a:r>
            <a:rPr lang="ru-RU" sz="1800" kern="1200" dirty="0" err="1" smtClean="0"/>
            <a:t>давлат</a:t>
          </a:r>
          <a:r>
            <a:rPr lang="ru-RU" sz="1800" kern="1200" dirty="0" smtClean="0"/>
            <a:t> </a:t>
          </a:r>
          <a:r>
            <a:rPr lang="ru-RU" sz="1800" kern="1200" dirty="0" err="1" smtClean="0"/>
            <a:t>унитар</a:t>
          </a:r>
          <a:r>
            <a:rPr lang="ru-RU" sz="1800" kern="1200" dirty="0" smtClean="0"/>
            <a:t> </a:t>
          </a:r>
          <a:r>
            <a:rPr lang="ru-RU" sz="1800" kern="1200" dirty="0" err="1" smtClean="0"/>
            <a:t>корхоналарига</a:t>
          </a:r>
          <a:r>
            <a:rPr lang="ru-RU" sz="1800" kern="1200" dirty="0" smtClean="0"/>
            <a:t>, </a:t>
          </a:r>
          <a:r>
            <a:rPr lang="ru-RU" sz="1800" kern="1200" dirty="0" err="1" smtClean="0"/>
            <a:t>давлат</a:t>
          </a:r>
          <a:r>
            <a:rPr lang="ru-RU" sz="1800" kern="1200" dirty="0" smtClean="0"/>
            <a:t> </a:t>
          </a:r>
          <a:r>
            <a:rPr lang="ru-RU" sz="1800" kern="1200" dirty="0" err="1" smtClean="0"/>
            <a:t>мақсадли</a:t>
          </a:r>
          <a:r>
            <a:rPr lang="ru-RU" sz="1800" kern="1200" dirty="0" smtClean="0"/>
            <a:t> </a:t>
          </a:r>
          <a:r>
            <a:rPr lang="ru-RU" sz="1800" kern="1200" dirty="0" err="1" smtClean="0"/>
            <a:t>жамғармаларига</a:t>
          </a:r>
          <a:r>
            <a:rPr lang="ru-RU" sz="1800" kern="1200" dirty="0" smtClean="0"/>
            <a:t>, </a:t>
          </a:r>
          <a:r>
            <a:rPr lang="ru-RU" sz="1800" kern="1200" dirty="0" err="1" smtClean="0"/>
            <a:t>шунингдек</a:t>
          </a:r>
          <a:r>
            <a:rPr lang="ru-RU" sz="1800" kern="1200" dirty="0" smtClean="0"/>
            <a:t> устав </a:t>
          </a:r>
          <a:r>
            <a:rPr lang="ru-RU" sz="1800" kern="1200" dirty="0" err="1" smtClean="0"/>
            <a:t>фондида</a:t>
          </a:r>
          <a:r>
            <a:rPr lang="ru-RU" sz="1800" kern="1200" dirty="0" smtClean="0"/>
            <a:t> (устав </a:t>
          </a:r>
          <a:r>
            <a:rPr lang="ru-RU" sz="1800" kern="1200" dirty="0" err="1" smtClean="0"/>
            <a:t>капиталида</a:t>
          </a:r>
          <a:r>
            <a:rPr lang="ru-RU" sz="1800" kern="1200" dirty="0" smtClean="0"/>
            <a:t>) </a:t>
          </a:r>
          <a:r>
            <a:rPr lang="ru-RU" sz="1800" kern="1200" dirty="0" err="1" smtClean="0"/>
            <a:t>давлат</a:t>
          </a:r>
          <a:r>
            <a:rPr lang="ru-RU" sz="1800" kern="1200" dirty="0" smtClean="0"/>
            <a:t> </a:t>
          </a:r>
          <a:r>
            <a:rPr lang="ru-RU" sz="1800" kern="1200" dirty="0" err="1" smtClean="0"/>
            <a:t>улуши</a:t>
          </a:r>
          <a:r>
            <a:rPr lang="ru-RU" sz="1800" kern="1200" dirty="0" smtClean="0"/>
            <a:t> 50 </a:t>
          </a:r>
          <a:r>
            <a:rPr lang="ru-RU" sz="1800" kern="1200" dirty="0" err="1" smtClean="0"/>
            <a:t>фоиз</a:t>
          </a:r>
          <a:r>
            <a:rPr lang="ru-RU" sz="1800" kern="1200" dirty="0" smtClean="0"/>
            <a:t> </a:t>
          </a:r>
          <a:r>
            <a:rPr lang="ru-RU" sz="1800" kern="1200" dirty="0" err="1" smtClean="0"/>
            <a:t>миқдорда</a:t>
          </a:r>
          <a:r>
            <a:rPr lang="ru-RU" sz="1800" kern="1200" dirty="0" smtClean="0"/>
            <a:t> </a:t>
          </a:r>
          <a:r>
            <a:rPr lang="ru-RU" sz="1800" kern="1200" dirty="0" err="1" smtClean="0"/>
            <a:t>ва</a:t>
          </a:r>
          <a:r>
            <a:rPr lang="ru-RU" sz="1800" kern="1200" dirty="0" smtClean="0"/>
            <a:t> </a:t>
          </a:r>
          <a:r>
            <a:rPr lang="ru-RU" sz="1800" kern="1200" dirty="0" err="1" smtClean="0"/>
            <a:t>ундан</a:t>
          </a:r>
          <a:r>
            <a:rPr lang="ru-RU" sz="1800" kern="1200" dirty="0" smtClean="0"/>
            <a:t> </a:t>
          </a:r>
          <a:r>
            <a:rPr lang="ru-RU" sz="1800" kern="1200" dirty="0" err="1" smtClean="0"/>
            <a:t>ортиқ</a:t>
          </a:r>
          <a:r>
            <a:rPr lang="ru-RU" sz="1800" kern="1200" dirty="0" smtClean="0"/>
            <a:t> </a:t>
          </a:r>
          <a:r>
            <a:rPr lang="ru-RU" sz="1800" kern="1200" dirty="0" err="1" smtClean="0"/>
            <a:t>бўлган</a:t>
          </a:r>
          <a:r>
            <a:rPr lang="ru-RU" sz="1800" kern="1200" dirty="0" smtClean="0"/>
            <a:t> </a:t>
          </a:r>
          <a:r>
            <a:rPr lang="ru-RU" sz="1800" kern="1200" dirty="0" err="1" smtClean="0"/>
            <a:t>акциядорлик</a:t>
          </a:r>
          <a:r>
            <a:rPr lang="ru-RU" sz="1800" kern="1200" dirty="0" smtClean="0"/>
            <a:t> </a:t>
          </a:r>
          <a:r>
            <a:rPr lang="ru-RU" sz="1800" kern="1200" dirty="0" err="1" smtClean="0"/>
            <a:t>жамиятларига</a:t>
          </a:r>
          <a:r>
            <a:rPr lang="ru-RU" sz="1800" kern="1200" dirty="0" smtClean="0"/>
            <a:t> (</a:t>
          </a:r>
          <a:r>
            <a:rPr lang="ru-RU" sz="1800" kern="1200" dirty="0" err="1" smtClean="0"/>
            <a:t>бундан</a:t>
          </a:r>
          <a:r>
            <a:rPr lang="ru-RU" sz="1800" kern="1200" dirty="0" smtClean="0"/>
            <a:t> </a:t>
          </a:r>
          <a:r>
            <a:rPr lang="ru-RU" sz="1800" kern="1200" dirty="0" err="1" smtClean="0"/>
            <a:t>буён</a:t>
          </a:r>
          <a:r>
            <a:rPr lang="ru-RU" sz="1800" kern="1200" dirty="0" smtClean="0"/>
            <a:t> </a:t>
          </a:r>
          <a:r>
            <a:rPr lang="ru-RU" sz="1800" kern="1200" dirty="0" err="1" smtClean="0"/>
            <a:t>матнда</a:t>
          </a:r>
          <a:r>
            <a:rPr lang="ru-RU" sz="1800" kern="1200" dirty="0" smtClean="0"/>
            <a:t> </a:t>
          </a:r>
          <a:r>
            <a:rPr lang="ru-RU" sz="1800" kern="1200" dirty="0" err="1" smtClean="0"/>
            <a:t>давлат</a:t>
          </a:r>
          <a:r>
            <a:rPr lang="ru-RU" sz="1800" kern="1200" dirty="0" smtClean="0"/>
            <a:t> </a:t>
          </a:r>
          <a:r>
            <a:rPr lang="ru-RU" sz="1800" kern="1200" dirty="0" err="1" smtClean="0"/>
            <a:t>органлари</a:t>
          </a:r>
          <a:r>
            <a:rPr lang="ru-RU" sz="1800" kern="1200" dirty="0" smtClean="0"/>
            <a:t> </a:t>
          </a:r>
          <a:r>
            <a:rPr lang="ru-RU" sz="1800" kern="1200" dirty="0" err="1" smtClean="0"/>
            <a:t>ёки</a:t>
          </a:r>
          <a:r>
            <a:rPr lang="ru-RU" sz="1800" kern="1200" dirty="0" smtClean="0"/>
            <a:t> </a:t>
          </a:r>
          <a:r>
            <a:rPr lang="ru-RU" sz="1800" kern="1200" dirty="0" err="1" smtClean="0"/>
            <a:t>бошқа</a:t>
          </a:r>
          <a:r>
            <a:rPr lang="ru-RU" sz="1800" kern="1200" dirty="0" smtClean="0"/>
            <a:t> </a:t>
          </a:r>
          <a:r>
            <a:rPr lang="ru-RU" sz="1800" kern="1200" dirty="0" err="1" smtClean="0"/>
            <a:t>ташкилотлар</a:t>
          </a:r>
          <a:r>
            <a:rPr lang="ru-RU" sz="1800" kern="1200" dirty="0" smtClean="0"/>
            <a:t> </a:t>
          </a:r>
          <a:r>
            <a:rPr lang="ru-RU" sz="1800" kern="1200" dirty="0" err="1" smtClean="0"/>
            <a:t>деб</a:t>
          </a:r>
          <a:r>
            <a:rPr lang="ru-RU" sz="1800" kern="1200" dirty="0" smtClean="0"/>
            <a:t> </a:t>
          </a:r>
          <a:r>
            <a:rPr lang="ru-RU" sz="1800" kern="1200" dirty="0" err="1" smtClean="0"/>
            <a:t>юритилади</a:t>
          </a:r>
          <a:r>
            <a:rPr lang="ru-RU" sz="1800" kern="1200" dirty="0" smtClean="0"/>
            <a:t>) </a:t>
          </a:r>
          <a:r>
            <a:rPr lang="ru-RU" sz="1800" kern="1200" dirty="0" err="1" smtClean="0"/>
            <a:t>нисбатан</a:t>
          </a:r>
          <a:r>
            <a:rPr lang="ru-RU" sz="1800" kern="1200" dirty="0" smtClean="0"/>
            <a:t> </a:t>
          </a:r>
          <a:r>
            <a:rPr lang="ru-RU" sz="1800" kern="1200" dirty="0" err="1" smtClean="0"/>
            <a:t>татбиқ</a:t>
          </a:r>
          <a:r>
            <a:rPr lang="ru-RU" sz="1800" kern="1200" dirty="0" smtClean="0"/>
            <a:t> </a:t>
          </a:r>
          <a:r>
            <a:rPr lang="ru-RU" sz="1800" kern="1200" dirty="0" err="1" smtClean="0"/>
            <a:t>этилади</a:t>
          </a:r>
          <a:r>
            <a:rPr lang="ru-RU" sz="1800" kern="1200" dirty="0" smtClean="0"/>
            <a:t>.</a:t>
          </a:r>
          <a:endParaRPr lang="ru-RU" sz="1800" kern="1200" dirty="0">
            <a:latin typeface="Times New Roman" panose="02020603050405020304" pitchFamily="18" charset="0"/>
            <a:cs typeface="Times New Roman" panose="02020603050405020304" pitchFamily="18" charset="0"/>
          </a:endParaRPr>
        </a:p>
      </dsp:txBody>
      <dsp:txXfrm>
        <a:off x="2276471" y="1524041"/>
        <a:ext cx="8311767" cy="1322161"/>
      </dsp:txXfrm>
    </dsp:sp>
    <dsp:sp modelId="{330929BA-9763-40D3-AE36-01F4A917565D}">
      <dsp:nvSpPr>
        <dsp:cNvPr id="0" name=""/>
        <dsp:cNvSpPr/>
      </dsp:nvSpPr>
      <dsp:spPr>
        <a:xfrm>
          <a:off x="2117647" y="2846202"/>
          <a:ext cx="847059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63C790-393C-4B2E-8F8C-9087DE7D4DFE}">
      <dsp:nvSpPr>
        <dsp:cNvPr id="0" name=""/>
        <dsp:cNvSpPr/>
      </dsp:nvSpPr>
      <dsp:spPr>
        <a:xfrm>
          <a:off x="0" y="2913732"/>
          <a:ext cx="1058823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59D2F9-1E1E-41A0-A255-9BDDB9FC5525}">
      <dsp:nvSpPr>
        <dsp:cNvPr id="0" name=""/>
        <dsp:cNvSpPr/>
      </dsp:nvSpPr>
      <dsp:spPr>
        <a:xfrm>
          <a:off x="0" y="2913732"/>
          <a:ext cx="2117647" cy="145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ctr" defTabSz="1778000" rtl="0">
            <a:lnSpc>
              <a:spcPct val="90000"/>
            </a:lnSpc>
            <a:spcBef>
              <a:spcPct val="0"/>
            </a:spcBef>
            <a:spcAft>
              <a:spcPct val="35000"/>
            </a:spcAft>
          </a:pPr>
          <a:r>
            <a:rPr lang="uz-Cyrl-UZ" sz="4000" kern="1200" dirty="0" smtClean="0"/>
            <a:t>Фақат:</a:t>
          </a:r>
          <a:endParaRPr lang="ru-RU" sz="4000" kern="1200" dirty="0"/>
        </a:p>
      </dsp:txBody>
      <dsp:txXfrm>
        <a:off x="0" y="2913732"/>
        <a:ext cx="2117647" cy="1455798"/>
      </dsp:txXfrm>
    </dsp:sp>
    <dsp:sp modelId="{6F386807-ADC5-41F6-A92D-BDC68D7B6FB3}">
      <dsp:nvSpPr>
        <dsp:cNvPr id="0" name=""/>
        <dsp:cNvSpPr/>
      </dsp:nvSpPr>
      <dsp:spPr>
        <a:xfrm>
          <a:off x="2276471" y="2873929"/>
          <a:ext cx="8311767" cy="474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ru-RU" sz="1600" kern="1200" dirty="0" err="1" smtClean="0"/>
            <a:t>ўз</a:t>
          </a:r>
          <a:r>
            <a:rPr lang="ru-RU" sz="1600" kern="1200" dirty="0" smtClean="0"/>
            <a:t> устав </a:t>
          </a:r>
          <a:r>
            <a:rPr lang="ru-RU" sz="1600" kern="1200" dirty="0" err="1" smtClean="0"/>
            <a:t>фондида</a:t>
          </a:r>
          <a:r>
            <a:rPr lang="ru-RU" sz="1600" kern="1200" dirty="0" smtClean="0"/>
            <a:t> (устав </a:t>
          </a:r>
          <a:r>
            <a:rPr lang="ru-RU" sz="1600" kern="1200" dirty="0" err="1" smtClean="0"/>
            <a:t>капиталида</a:t>
          </a:r>
          <a:r>
            <a:rPr lang="ru-RU" sz="1600" kern="1200" dirty="0" smtClean="0"/>
            <a:t>) </a:t>
          </a:r>
          <a:r>
            <a:rPr lang="ru-RU" sz="1600" kern="1200" dirty="0" err="1" smtClean="0"/>
            <a:t>давлат</a:t>
          </a:r>
          <a:r>
            <a:rPr lang="ru-RU" sz="1600" kern="1200" dirty="0" smtClean="0"/>
            <a:t> </a:t>
          </a:r>
          <a:r>
            <a:rPr lang="ru-RU" sz="1600" kern="1200" dirty="0" err="1" smtClean="0"/>
            <a:t>органларининг</a:t>
          </a:r>
          <a:r>
            <a:rPr lang="ru-RU" sz="1600" kern="1200" dirty="0" smtClean="0"/>
            <a:t> </a:t>
          </a:r>
          <a:r>
            <a:rPr lang="ru-RU" sz="1600" kern="1200" dirty="0" err="1" smtClean="0"/>
            <a:t>ёки</a:t>
          </a:r>
          <a:r>
            <a:rPr lang="ru-RU" sz="1600" kern="1200" dirty="0" smtClean="0"/>
            <a:t> </a:t>
          </a:r>
          <a:r>
            <a:rPr lang="ru-RU" sz="1600" kern="1200" dirty="0" err="1" smtClean="0"/>
            <a:t>бошқа</a:t>
          </a:r>
          <a:r>
            <a:rPr lang="ru-RU" sz="1600" kern="1200" dirty="0" smtClean="0"/>
            <a:t> </a:t>
          </a:r>
          <a:r>
            <a:rPr lang="ru-RU" sz="1600" kern="1200" dirty="0" err="1" smtClean="0"/>
            <a:t>ташкилотларнинг</a:t>
          </a:r>
          <a:r>
            <a:rPr lang="ru-RU" sz="1600" kern="1200" dirty="0" smtClean="0"/>
            <a:t> </a:t>
          </a:r>
          <a:r>
            <a:rPr lang="ru-RU" sz="1600" kern="1200" dirty="0" err="1" smtClean="0"/>
            <a:t>улуши</a:t>
          </a:r>
          <a:r>
            <a:rPr lang="ru-RU" sz="1600" kern="1200" dirty="0" smtClean="0"/>
            <a:t> </a:t>
          </a:r>
          <a:r>
            <a:rPr lang="ru-RU" sz="1600" kern="1200" dirty="0" err="1" smtClean="0"/>
            <a:t>жами</a:t>
          </a:r>
          <a:r>
            <a:rPr lang="ru-RU" sz="1600" kern="1200" dirty="0" smtClean="0"/>
            <a:t> 50 </a:t>
          </a:r>
          <a:r>
            <a:rPr lang="ru-RU" sz="1600" kern="1200" dirty="0" err="1" smtClean="0"/>
            <a:t>фоиз</a:t>
          </a:r>
          <a:r>
            <a:rPr lang="ru-RU" sz="1600" kern="1200" dirty="0" smtClean="0"/>
            <a:t> </a:t>
          </a:r>
          <a:r>
            <a:rPr lang="ru-RU" sz="1600" kern="1200" dirty="0" err="1" smtClean="0"/>
            <a:t>миқдорда</a:t>
          </a:r>
          <a:r>
            <a:rPr lang="ru-RU" sz="1600" kern="1200" dirty="0" smtClean="0"/>
            <a:t> </a:t>
          </a:r>
          <a:r>
            <a:rPr lang="ru-RU" sz="1600" kern="1200" dirty="0" err="1" smtClean="0"/>
            <a:t>ва</a:t>
          </a:r>
          <a:r>
            <a:rPr lang="ru-RU" sz="1600" kern="1200" dirty="0" smtClean="0"/>
            <a:t> </a:t>
          </a:r>
          <a:r>
            <a:rPr lang="ru-RU" sz="1600" kern="1200" dirty="0" err="1" smtClean="0"/>
            <a:t>ундан</a:t>
          </a:r>
          <a:r>
            <a:rPr lang="ru-RU" sz="1600" kern="1200" dirty="0" smtClean="0"/>
            <a:t> </a:t>
          </a:r>
          <a:r>
            <a:rPr lang="ru-RU" sz="1600" kern="1200" dirty="0" err="1" smtClean="0"/>
            <a:t>ортиқ</a:t>
          </a:r>
          <a:r>
            <a:rPr lang="ru-RU" sz="1600" kern="1200" dirty="0" smtClean="0"/>
            <a:t> </a:t>
          </a:r>
          <a:r>
            <a:rPr lang="ru-RU" sz="1600" kern="1200" dirty="0" err="1" smtClean="0"/>
            <a:t>бўлган</a:t>
          </a:r>
          <a:r>
            <a:rPr lang="ru-RU" sz="1600" kern="1200" dirty="0" smtClean="0"/>
            <a:t> </a:t>
          </a:r>
          <a:r>
            <a:rPr lang="ru-RU" sz="1600" kern="1200" dirty="0" err="1" smtClean="0"/>
            <a:t>юридик</a:t>
          </a:r>
          <a:r>
            <a:rPr lang="ru-RU" sz="1600" kern="1200" dirty="0" smtClean="0"/>
            <a:t> </a:t>
          </a:r>
          <a:r>
            <a:rPr lang="ru-RU" sz="1600" kern="1200" dirty="0" err="1" smtClean="0"/>
            <a:t>шахсларга</a:t>
          </a:r>
          <a:r>
            <a:rPr lang="ru-RU" sz="1600" kern="1200" dirty="0" smtClean="0"/>
            <a:t> </a:t>
          </a:r>
          <a:r>
            <a:rPr lang="ru-RU" sz="1600" kern="1200" dirty="0" err="1" smtClean="0"/>
            <a:t>нисбатан</a:t>
          </a:r>
          <a:r>
            <a:rPr lang="ru-RU" sz="1600" kern="1200" dirty="0" smtClean="0"/>
            <a:t>; </a:t>
          </a:r>
          <a:endParaRPr lang="ru-RU" sz="1600" kern="1200" dirty="0">
            <a:latin typeface="Times New Roman" panose="02020603050405020304" pitchFamily="18" charset="0"/>
            <a:cs typeface="Times New Roman" panose="02020603050405020304" pitchFamily="18" charset="0"/>
          </a:endParaRPr>
        </a:p>
      </dsp:txBody>
      <dsp:txXfrm>
        <a:off x="2276471" y="2873929"/>
        <a:ext cx="8311767" cy="474129"/>
      </dsp:txXfrm>
    </dsp:sp>
    <dsp:sp modelId="{0481A298-7EBF-4F7E-992C-423479E8D132}">
      <dsp:nvSpPr>
        <dsp:cNvPr id="0" name=""/>
        <dsp:cNvSpPr/>
      </dsp:nvSpPr>
      <dsp:spPr>
        <a:xfrm>
          <a:off x="2117647" y="3411568"/>
          <a:ext cx="847059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C6DDF-0A22-48A5-AFF8-6081F345559D}">
      <dsp:nvSpPr>
        <dsp:cNvPr id="0" name=""/>
        <dsp:cNvSpPr/>
      </dsp:nvSpPr>
      <dsp:spPr>
        <a:xfrm>
          <a:off x="2276471" y="3403555"/>
          <a:ext cx="8311767" cy="908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ru-RU" sz="1600" kern="1200" dirty="0" err="1" smtClean="0"/>
            <a:t>ўз</a:t>
          </a:r>
          <a:r>
            <a:rPr lang="ru-RU" sz="1600" kern="1200" dirty="0" smtClean="0"/>
            <a:t> устав </a:t>
          </a:r>
          <a:r>
            <a:rPr lang="ru-RU" sz="1600" kern="1200" dirty="0" err="1" smtClean="0"/>
            <a:t>фондида</a:t>
          </a:r>
          <a:r>
            <a:rPr lang="ru-RU" sz="1600" kern="1200" dirty="0" smtClean="0"/>
            <a:t> (устав </a:t>
          </a:r>
          <a:r>
            <a:rPr lang="ru-RU" sz="1600" kern="1200" dirty="0" err="1" smtClean="0"/>
            <a:t>капиталида</a:t>
          </a:r>
          <a:r>
            <a:rPr lang="ru-RU" sz="1600" kern="1200" dirty="0" smtClean="0"/>
            <a:t>) </a:t>
          </a:r>
          <a:r>
            <a:rPr lang="ru-RU" sz="1600" kern="1200" dirty="0" err="1" smtClean="0"/>
            <a:t>ушбу</a:t>
          </a:r>
          <a:r>
            <a:rPr lang="ru-RU" sz="1600" kern="1200" dirty="0" smtClean="0"/>
            <a:t> </a:t>
          </a:r>
          <a:r>
            <a:rPr lang="ru-RU" sz="1600" kern="1200" dirty="0" err="1" smtClean="0"/>
            <a:t>модда</a:t>
          </a:r>
          <a:r>
            <a:rPr lang="ru-RU" sz="1600" kern="1200" dirty="0" smtClean="0"/>
            <a:t> </a:t>
          </a:r>
          <a:r>
            <a:rPr lang="ru-RU" sz="1600" kern="1200" dirty="0" err="1" smtClean="0"/>
            <a:t>учинчи</a:t>
          </a:r>
          <a:r>
            <a:rPr lang="ru-RU" sz="1600" kern="1200" dirty="0" smtClean="0"/>
            <a:t> </a:t>
          </a:r>
          <a:r>
            <a:rPr lang="ru-RU" sz="1600" kern="1200" dirty="0" err="1" smtClean="0"/>
            <a:t>қисмининг</a:t>
          </a:r>
          <a:r>
            <a:rPr lang="ru-RU" sz="1600" kern="1200" dirty="0" smtClean="0"/>
            <a:t> </a:t>
          </a:r>
          <a:r>
            <a:rPr lang="ru-RU" sz="1600" kern="1200" dirty="0" err="1" smtClean="0"/>
            <a:t>иккинчи</a:t>
          </a:r>
          <a:r>
            <a:rPr lang="ru-RU" sz="1600" kern="1200" dirty="0" smtClean="0"/>
            <a:t> </a:t>
          </a:r>
          <a:r>
            <a:rPr lang="ru-RU" sz="1600" kern="1200" dirty="0" err="1" smtClean="0"/>
            <a:t>хатбошисида</a:t>
          </a:r>
          <a:r>
            <a:rPr lang="ru-RU" sz="1600" kern="1200" dirty="0" smtClean="0"/>
            <a:t> </a:t>
          </a:r>
          <a:r>
            <a:rPr lang="ru-RU" sz="1600" kern="1200" dirty="0" err="1" smtClean="0"/>
            <a:t>кўрсатилган</a:t>
          </a:r>
          <a:r>
            <a:rPr lang="ru-RU" sz="1600" kern="1200" dirty="0" smtClean="0"/>
            <a:t> </a:t>
          </a:r>
          <a:r>
            <a:rPr lang="ru-RU" sz="1600" kern="1200" dirty="0" err="1" smtClean="0"/>
            <a:t>ташкилотларнинг</a:t>
          </a:r>
          <a:r>
            <a:rPr lang="ru-RU" sz="1600" kern="1200" dirty="0" smtClean="0"/>
            <a:t> </a:t>
          </a:r>
          <a:r>
            <a:rPr lang="ru-RU" sz="1600" kern="1200" dirty="0" err="1" smtClean="0"/>
            <a:t>улуши</a:t>
          </a:r>
          <a:r>
            <a:rPr lang="ru-RU" sz="1600" kern="1200" dirty="0" smtClean="0"/>
            <a:t> </a:t>
          </a:r>
          <a:r>
            <a:rPr lang="ru-RU" sz="1600" kern="1200" dirty="0" err="1" smtClean="0"/>
            <a:t>жами</a:t>
          </a:r>
          <a:r>
            <a:rPr lang="ru-RU" sz="1600" kern="1200" dirty="0" smtClean="0"/>
            <a:t> 50 </a:t>
          </a:r>
          <a:r>
            <a:rPr lang="ru-RU" sz="1600" kern="1200" dirty="0" err="1" smtClean="0"/>
            <a:t>фоиз</a:t>
          </a:r>
          <a:r>
            <a:rPr lang="ru-RU" sz="1600" kern="1200" dirty="0" smtClean="0"/>
            <a:t> </a:t>
          </a:r>
          <a:r>
            <a:rPr lang="ru-RU" sz="1600" kern="1200" dirty="0" err="1" smtClean="0"/>
            <a:t>миқдорда</a:t>
          </a:r>
          <a:r>
            <a:rPr lang="ru-RU" sz="1600" kern="1200" dirty="0" smtClean="0"/>
            <a:t> </a:t>
          </a:r>
          <a:r>
            <a:rPr lang="ru-RU" sz="1600" kern="1200" dirty="0" err="1" smtClean="0"/>
            <a:t>ва</a:t>
          </a:r>
          <a:r>
            <a:rPr lang="ru-RU" sz="1600" kern="1200" dirty="0" smtClean="0"/>
            <a:t> </a:t>
          </a:r>
          <a:r>
            <a:rPr lang="ru-RU" sz="1600" kern="1200" dirty="0" err="1" smtClean="0"/>
            <a:t>ундан</a:t>
          </a:r>
          <a:r>
            <a:rPr lang="ru-RU" sz="1600" kern="1200" dirty="0" smtClean="0"/>
            <a:t> </a:t>
          </a:r>
          <a:r>
            <a:rPr lang="ru-RU" sz="1600" kern="1200" dirty="0" err="1" smtClean="0"/>
            <a:t>ортиқ</a:t>
          </a:r>
          <a:r>
            <a:rPr lang="ru-RU" sz="1600" kern="1200" dirty="0" smtClean="0"/>
            <a:t> </a:t>
          </a:r>
          <a:r>
            <a:rPr lang="ru-RU" sz="1600" kern="1200" dirty="0" err="1" smtClean="0"/>
            <a:t>бўлган</a:t>
          </a:r>
          <a:r>
            <a:rPr lang="ru-RU" sz="1600" kern="1200" dirty="0" smtClean="0"/>
            <a:t> </a:t>
          </a:r>
          <a:r>
            <a:rPr lang="ru-RU" sz="1600" kern="1200" dirty="0" err="1" smtClean="0"/>
            <a:t>юридик</a:t>
          </a:r>
          <a:r>
            <a:rPr lang="ru-RU" sz="1600" kern="1200" dirty="0" smtClean="0"/>
            <a:t> </a:t>
          </a:r>
          <a:r>
            <a:rPr lang="ru-RU" sz="1600" kern="1200" dirty="0" err="1" smtClean="0"/>
            <a:t>шахсларга</a:t>
          </a:r>
          <a:r>
            <a:rPr lang="ru-RU" sz="1600" kern="1200" dirty="0" smtClean="0"/>
            <a:t> </a:t>
          </a:r>
          <a:r>
            <a:rPr lang="ru-RU" sz="1600" kern="1200" dirty="0" err="1" smtClean="0"/>
            <a:t>нисбатан</a:t>
          </a:r>
          <a:r>
            <a:rPr lang="ru-RU" sz="1600" kern="1200" dirty="0" smtClean="0"/>
            <a:t> </a:t>
          </a:r>
          <a:r>
            <a:rPr lang="ru-RU" sz="1600" kern="1200" dirty="0" err="1" smtClean="0"/>
            <a:t>давлат</a:t>
          </a:r>
          <a:r>
            <a:rPr lang="ru-RU" sz="1600" kern="1200" dirty="0" smtClean="0"/>
            <a:t> </a:t>
          </a:r>
          <a:r>
            <a:rPr lang="ru-RU" sz="1600" kern="1200" dirty="0" err="1" smtClean="0"/>
            <a:t>харидлари</a:t>
          </a:r>
          <a:r>
            <a:rPr lang="ru-RU" sz="1600" kern="1200" dirty="0" smtClean="0"/>
            <a:t> </a:t>
          </a:r>
          <a:r>
            <a:rPr lang="ru-RU" sz="1600" kern="1200" dirty="0" err="1" smtClean="0"/>
            <a:t>соҳасида</a:t>
          </a:r>
          <a:r>
            <a:rPr lang="ru-RU" sz="1600" kern="1200" dirty="0" smtClean="0"/>
            <a:t> </a:t>
          </a:r>
          <a:r>
            <a:rPr lang="ru-RU" sz="1600" kern="1200" dirty="0" err="1" smtClean="0"/>
            <a:t>амалга</a:t>
          </a:r>
          <a:r>
            <a:rPr lang="ru-RU" sz="1600" kern="1200" dirty="0" smtClean="0"/>
            <a:t> </a:t>
          </a:r>
          <a:r>
            <a:rPr lang="ru-RU" sz="1600" kern="1200" dirty="0" err="1" smtClean="0"/>
            <a:t>ошириладиган</a:t>
          </a:r>
          <a:r>
            <a:rPr lang="ru-RU" sz="1600" kern="1200" dirty="0" smtClean="0"/>
            <a:t> </a:t>
          </a:r>
          <a:r>
            <a:rPr lang="ru-RU" sz="1600" kern="1200" dirty="0" err="1" smtClean="0"/>
            <a:t>муносабатларга</a:t>
          </a:r>
          <a:r>
            <a:rPr lang="ru-RU" sz="1600" kern="1200" dirty="0" smtClean="0"/>
            <a:t> </a:t>
          </a:r>
          <a:r>
            <a:rPr lang="ru-RU" sz="1600" kern="1200" dirty="0" err="1" smtClean="0"/>
            <a:t>татбиқ</a:t>
          </a:r>
          <a:r>
            <a:rPr lang="ru-RU" sz="1600" kern="1200" dirty="0" smtClean="0"/>
            <a:t> </a:t>
          </a:r>
          <a:r>
            <a:rPr lang="ru-RU" sz="1600" kern="1200" dirty="0" err="1" smtClean="0"/>
            <a:t>этилади</a:t>
          </a:r>
          <a:r>
            <a:rPr lang="ru-RU" sz="1600" kern="1200" dirty="0" smtClean="0"/>
            <a:t>.</a:t>
          </a:r>
          <a:endParaRPr lang="ru-RU" sz="1600" kern="1200" dirty="0">
            <a:latin typeface="Times New Roman" panose="02020603050405020304" pitchFamily="18" charset="0"/>
            <a:cs typeface="Times New Roman" panose="02020603050405020304" pitchFamily="18" charset="0"/>
          </a:endParaRPr>
        </a:p>
      </dsp:txBody>
      <dsp:txXfrm>
        <a:off x="2276471" y="3403555"/>
        <a:ext cx="8311767" cy="908726"/>
      </dsp:txXfrm>
    </dsp:sp>
    <dsp:sp modelId="{7E64FBCF-0DE2-49DA-955F-043BD9E3C732}">
      <dsp:nvSpPr>
        <dsp:cNvPr id="0" name=""/>
        <dsp:cNvSpPr/>
      </dsp:nvSpPr>
      <dsp:spPr>
        <a:xfrm>
          <a:off x="2117647" y="4344001"/>
          <a:ext cx="847059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DEB77-2EBC-46D5-8AED-E1B89A786938}">
      <dsp:nvSpPr>
        <dsp:cNvPr id="0" name=""/>
        <dsp:cNvSpPr/>
      </dsp:nvSpPr>
      <dsp:spPr>
        <a:xfrm>
          <a:off x="5963582" y="806797"/>
          <a:ext cx="4630529" cy="688348"/>
        </a:xfrm>
        <a:custGeom>
          <a:avLst/>
          <a:gdLst/>
          <a:ahLst/>
          <a:cxnLst/>
          <a:rect l="0" t="0" r="0" b="0"/>
          <a:pathLst>
            <a:path>
              <a:moveTo>
                <a:pt x="0" y="0"/>
              </a:moveTo>
              <a:lnTo>
                <a:pt x="0" y="543008"/>
              </a:lnTo>
              <a:lnTo>
                <a:pt x="4630529" y="543008"/>
              </a:lnTo>
              <a:lnTo>
                <a:pt x="4630529" y="68834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EF7409-33DC-4C05-885A-3C5C7D4F2B24}">
      <dsp:nvSpPr>
        <dsp:cNvPr id="0" name=""/>
        <dsp:cNvSpPr/>
      </dsp:nvSpPr>
      <dsp:spPr>
        <a:xfrm>
          <a:off x="5963582" y="806797"/>
          <a:ext cx="2713005" cy="688348"/>
        </a:xfrm>
        <a:custGeom>
          <a:avLst/>
          <a:gdLst/>
          <a:ahLst/>
          <a:cxnLst/>
          <a:rect l="0" t="0" r="0" b="0"/>
          <a:pathLst>
            <a:path>
              <a:moveTo>
                <a:pt x="0" y="0"/>
              </a:moveTo>
              <a:lnTo>
                <a:pt x="0" y="543008"/>
              </a:lnTo>
              <a:lnTo>
                <a:pt x="2713005" y="543008"/>
              </a:lnTo>
              <a:lnTo>
                <a:pt x="2713005" y="68834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20693-EF37-42FA-BE3C-69D7FAEB83E1}">
      <dsp:nvSpPr>
        <dsp:cNvPr id="0" name=""/>
        <dsp:cNvSpPr/>
      </dsp:nvSpPr>
      <dsp:spPr>
        <a:xfrm>
          <a:off x="5963582" y="806797"/>
          <a:ext cx="795480" cy="688348"/>
        </a:xfrm>
        <a:custGeom>
          <a:avLst/>
          <a:gdLst/>
          <a:ahLst/>
          <a:cxnLst/>
          <a:rect l="0" t="0" r="0" b="0"/>
          <a:pathLst>
            <a:path>
              <a:moveTo>
                <a:pt x="0" y="0"/>
              </a:moveTo>
              <a:lnTo>
                <a:pt x="0" y="543008"/>
              </a:lnTo>
              <a:lnTo>
                <a:pt x="795480" y="543008"/>
              </a:lnTo>
              <a:lnTo>
                <a:pt x="795480" y="68834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CB5DC-9667-4765-88E1-417BF6536903}">
      <dsp:nvSpPr>
        <dsp:cNvPr id="0" name=""/>
        <dsp:cNvSpPr/>
      </dsp:nvSpPr>
      <dsp:spPr>
        <a:xfrm>
          <a:off x="4730909" y="806797"/>
          <a:ext cx="1232673" cy="688348"/>
        </a:xfrm>
        <a:custGeom>
          <a:avLst/>
          <a:gdLst/>
          <a:ahLst/>
          <a:cxnLst/>
          <a:rect l="0" t="0" r="0" b="0"/>
          <a:pathLst>
            <a:path>
              <a:moveTo>
                <a:pt x="1232673" y="0"/>
              </a:moveTo>
              <a:lnTo>
                <a:pt x="1232673" y="543008"/>
              </a:lnTo>
              <a:lnTo>
                <a:pt x="0" y="543008"/>
              </a:lnTo>
              <a:lnTo>
                <a:pt x="0" y="68834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B3F93-51A0-460A-8EFE-467725BA6374}">
      <dsp:nvSpPr>
        <dsp:cNvPr id="0" name=""/>
        <dsp:cNvSpPr/>
      </dsp:nvSpPr>
      <dsp:spPr>
        <a:xfrm>
          <a:off x="2702754" y="806797"/>
          <a:ext cx="3260827" cy="688348"/>
        </a:xfrm>
        <a:custGeom>
          <a:avLst/>
          <a:gdLst/>
          <a:ahLst/>
          <a:cxnLst/>
          <a:rect l="0" t="0" r="0" b="0"/>
          <a:pathLst>
            <a:path>
              <a:moveTo>
                <a:pt x="3260827" y="0"/>
              </a:moveTo>
              <a:lnTo>
                <a:pt x="3260827" y="543008"/>
              </a:lnTo>
              <a:lnTo>
                <a:pt x="0" y="543008"/>
              </a:lnTo>
              <a:lnTo>
                <a:pt x="0" y="68834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8E3F17-C342-41F3-B318-AC03F49532DD}">
      <dsp:nvSpPr>
        <dsp:cNvPr id="0" name=""/>
        <dsp:cNvSpPr/>
      </dsp:nvSpPr>
      <dsp:spPr>
        <a:xfrm>
          <a:off x="785230" y="806797"/>
          <a:ext cx="5178352" cy="688348"/>
        </a:xfrm>
        <a:custGeom>
          <a:avLst/>
          <a:gdLst/>
          <a:ahLst/>
          <a:cxnLst/>
          <a:rect l="0" t="0" r="0" b="0"/>
          <a:pathLst>
            <a:path>
              <a:moveTo>
                <a:pt x="5178352" y="0"/>
              </a:moveTo>
              <a:lnTo>
                <a:pt x="5178352" y="543008"/>
              </a:lnTo>
              <a:lnTo>
                <a:pt x="0" y="543008"/>
              </a:lnTo>
              <a:lnTo>
                <a:pt x="0" y="68834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088729-1D4F-47E1-A821-9A9D16888623}">
      <dsp:nvSpPr>
        <dsp:cNvPr id="0" name=""/>
        <dsp:cNvSpPr/>
      </dsp:nvSpPr>
      <dsp:spPr>
        <a:xfrm>
          <a:off x="3616289" y="318988"/>
          <a:ext cx="4694586" cy="4878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8D483-96D7-4C8C-88E1-EC1BAC88224E}">
      <dsp:nvSpPr>
        <dsp:cNvPr id="0" name=""/>
        <dsp:cNvSpPr/>
      </dsp:nvSpPr>
      <dsp:spPr>
        <a:xfrm>
          <a:off x="3790610" y="484592"/>
          <a:ext cx="4694586" cy="487809"/>
        </a:xfrm>
        <a:prstGeom prst="roundRect">
          <a:avLst>
            <a:gd name="adj" fmla="val 10000"/>
          </a:avLst>
        </a:prstGeom>
        <a:solidFill>
          <a:srgbClr val="0070C0">
            <a:alpha val="90000"/>
          </a:srgb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5760" tIns="365760" rIns="365760" bIns="365760" numCol="1" spcCol="1270" anchor="ctr" anchorCtr="0">
          <a:noAutofit/>
        </a:bodyPr>
        <a:lstStyle/>
        <a:p>
          <a:pPr lvl="0" algn="ctr" defTabSz="4267200">
            <a:lnSpc>
              <a:spcPct val="90000"/>
            </a:lnSpc>
            <a:spcBef>
              <a:spcPct val="0"/>
            </a:spcBef>
            <a:spcAft>
              <a:spcPct val="35000"/>
            </a:spcAft>
          </a:pPr>
          <a:r>
            <a:rPr lang="ru-RU" sz="9600" b="1" kern="1200" dirty="0">
              <a:solidFill>
                <a:schemeClr val="bg1"/>
              </a:solidFill>
              <a:latin typeface="Arial" panose="020B0604020202020204" pitchFamily="34" charset="0"/>
              <a:cs typeface="Arial" panose="020B0604020202020204" pitchFamily="34" charset="0"/>
            </a:rPr>
            <a:t>МАЗКУР ҚОНУН </a:t>
          </a:r>
        </a:p>
      </dsp:txBody>
      <dsp:txXfrm>
        <a:off x="3804897" y="498879"/>
        <a:ext cx="4666012" cy="459235"/>
      </dsp:txXfrm>
    </dsp:sp>
    <dsp:sp modelId="{08F7CCCD-F6BD-4FAB-8076-236AABD34071}">
      <dsp:nvSpPr>
        <dsp:cNvPr id="0" name=""/>
        <dsp:cNvSpPr/>
      </dsp:nvSpPr>
      <dsp:spPr>
        <a:xfrm>
          <a:off x="788" y="1495145"/>
          <a:ext cx="1568883" cy="208617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78CCC-FA0B-4376-8294-31E17E28B967}">
      <dsp:nvSpPr>
        <dsp:cNvPr id="0" name=""/>
        <dsp:cNvSpPr/>
      </dsp:nvSpPr>
      <dsp:spPr>
        <a:xfrm>
          <a:off x="175108" y="1660749"/>
          <a:ext cx="1568883" cy="208617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endParaRPr lang="ru-RU" sz="6000" b="1"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221059" y="1706700"/>
        <a:ext cx="1476981" cy="1994276"/>
      </dsp:txXfrm>
    </dsp:sp>
    <dsp:sp modelId="{A38AA683-AFEB-4D49-9661-A532B90C311F}">
      <dsp:nvSpPr>
        <dsp:cNvPr id="0" name=""/>
        <dsp:cNvSpPr/>
      </dsp:nvSpPr>
      <dsp:spPr>
        <a:xfrm>
          <a:off x="1918312" y="1495145"/>
          <a:ext cx="1568883" cy="208617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12C58-0CC8-4B75-BB18-EB06D46A866B}">
      <dsp:nvSpPr>
        <dsp:cNvPr id="0" name=""/>
        <dsp:cNvSpPr/>
      </dsp:nvSpPr>
      <dsp:spPr>
        <a:xfrm>
          <a:off x="2092633" y="1660749"/>
          <a:ext cx="1568883" cy="208617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endParaRPr lang="ru-RU" sz="6000"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2138584" y="1706700"/>
        <a:ext cx="1476981" cy="1994276"/>
      </dsp:txXfrm>
    </dsp:sp>
    <dsp:sp modelId="{2E9E6C01-7481-40B3-AC06-BDC4E5B8EDA9}">
      <dsp:nvSpPr>
        <dsp:cNvPr id="0" name=""/>
        <dsp:cNvSpPr/>
      </dsp:nvSpPr>
      <dsp:spPr>
        <a:xfrm>
          <a:off x="3835837" y="1495145"/>
          <a:ext cx="1790143" cy="208617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8A5B0D-006F-4599-AD4D-CE615CED4883}">
      <dsp:nvSpPr>
        <dsp:cNvPr id="0" name=""/>
        <dsp:cNvSpPr/>
      </dsp:nvSpPr>
      <dsp:spPr>
        <a:xfrm>
          <a:off x="4010157" y="1660749"/>
          <a:ext cx="1790143" cy="208617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endParaRPr lang="ru-RU" sz="6000" b="1"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4062588" y="1713180"/>
        <a:ext cx="1685281" cy="1981316"/>
      </dsp:txXfrm>
    </dsp:sp>
    <dsp:sp modelId="{43752098-B139-40DA-B875-45E3932F91A5}">
      <dsp:nvSpPr>
        <dsp:cNvPr id="0" name=""/>
        <dsp:cNvSpPr/>
      </dsp:nvSpPr>
      <dsp:spPr>
        <a:xfrm>
          <a:off x="5974621" y="1495145"/>
          <a:ext cx="1568883" cy="208617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ED043-7ED4-461C-90FE-A2BA0E896B7E}">
      <dsp:nvSpPr>
        <dsp:cNvPr id="0" name=""/>
        <dsp:cNvSpPr/>
      </dsp:nvSpPr>
      <dsp:spPr>
        <a:xfrm>
          <a:off x="6148941" y="1660749"/>
          <a:ext cx="1568883" cy="208617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endParaRPr lang="ru-RU" sz="6000" b="1"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6194892" y="1706700"/>
        <a:ext cx="1476981" cy="1994276"/>
      </dsp:txXfrm>
    </dsp:sp>
    <dsp:sp modelId="{A09885B0-BC51-40F4-BA71-48B9F0DE531E}">
      <dsp:nvSpPr>
        <dsp:cNvPr id="0" name=""/>
        <dsp:cNvSpPr/>
      </dsp:nvSpPr>
      <dsp:spPr>
        <a:xfrm>
          <a:off x="7892145" y="1495145"/>
          <a:ext cx="1568883" cy="208617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727D2-063A-4B2E-96BA-ABE337461BB7}">
      <dsp:nvSpPr>
        <dsp:cNvPr id="0" name=""/>
        <dsp:cNvSpPr/>
      </dsp:nvSpPr>
      <dsp:spPr>
        <a:xfrm>
          <a:off x="8066466" y="1660749"/>
          <a:ext cx="1568883" cy="208617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endParaRPr lang="ru-RU" sz="6000" b="1"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8112417" y="1706700"/>
        <a:ext cx="1476981" cy="1994276"/>
      </dsp:txXfrm>
    </dsp:sp>
    <dsp:sp modelId="{7CF89685-2175-4E7B-8A6A-3A111388DFDC}">
      <dsp:nvSpPr>
        <dsp:cNvPr id="0" name=""/>
        <dsp:cNvSpPr/>
      </dsp:nvSpPr>
      <dsp:spPr>
        <a:xfrm>
          <a:off x="9809670" y="1495145"/>
          <a:ext cx="1568883" cy="208617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133C9-0E1D-471B-8784-099915833335}">
      <dsp:nvSpPr>
        <dsp:cNvPr id="0" name=""/>
        <dsp:cNvSpPr/>
      </dsp:nvSpPr>
      <dsp:spPr>
        <a:xfrm>
          <a:off x="9983990" y="1660749"/>
          <a:ext cx="1568883" cy="208617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ru-RU" sz="6000" b="1" kern="1200" dirty="0" err="1" smtClean="0">
              <a:solidFill>
                <a:schemeClr val="tx1">
                  <a:lumMod val="85000"/>
                  <a:lumOff val="15000"/>
                </a:schemeClr>
              </a:solidFill>
              <a:latin typeface="Arial" panose="020B0604020202020204" pitchFamily="34" charset="0"/>
              <a:cs typeface="Arial" panose="020B0604020202020204" pitchFamily="34" charset="0"/>
            </a:rPr>
            <a:t>белгиланиб</a:t>
          </a:r>
          <a:endParaRPr lang="ru-RU" sz="6000" b="1"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10029941" y="1706700"/>
        <a:ext cx="1476981" cy="19942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EA1C5-49C9-49D8-983C-CE23221EED76}">
      <dsp:nvSpPr>
        <dsp:cNvPr id="0" name=""/>
        <dsp:cNvSpPr/>
      </dsp:nvSpPr>
      <dsp:spPr>
        <a:xfrm>
          <a:off x="0" y="97"/>
          <a:ext cx="8036560" cy="509498"/>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z-Cyrl-UZ" sz="2400" b="1" kern="1200" dirty="0">
              <a:latin typeface="Times New Roman" panose="02020603050405020304" pitchFamily="18" charset="0"/>
              <a:cs typeface="Times New Roman" panose="02020603050405020304" pitchFamily="18" charset="0"/>
            </a:rPr>
            <a:t>Асосий тушунчалар</a:t>
          </a:r>
          <a:endParaRPr lang="ru-RU" sz="2400" kern="1200" dirty="0">
            <a:latin typeface="Times New Roman" panose="02020603050405020304" pitchFamily="18" charset="0"/>
            <a:cs typeface="Times New Roman" panose="02020603050405020304" pitchFamily="18" charset="0"/>
          </a:endParaRPr>
        </a:p>
      </dsp:txBody>
      <dsp:txXfrm>
        <a:off x="24872" y="24969"/>
        <a:ext cx="7986816" cy="4597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D01AD-54DF-4886-8BAC-8F1FF780EBDB}">
      <dsp:nvSpPr>
        <dsp:cNvPr id="0" name=""/>
        <dsp:cNvSpPr/>
      </dsp:nvSpPr>
      <dsp:spPr>
        <a:xfrm rot="5400000">
          <a:off x="7301465" y="-3133941"/>
          <a:ext cx="769471" cy="7234072"/>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uz-Cyrl-UZ" sz="1400" kern="1200" dirty="0">
              <a:latin typeface="+mn-lt"/>
              <a:cs typeface="Times New Roman" panose="02020603050405020304" pitchFamily="18" charset="0"/>
            </a:rPr>
            <a:t> давлат органларида ёки бошқа ташкилотларда меҳнат шартномаси (контракт) асосида ёхуд сайлаб қўйиладиган ёки тайинланадиган лавозимларда ишлаётган бошқарув ходимлари;</a:t>
          </a:r>
          <a:endParaRPr lang="ru-RU" sz="1400" kern="1200" dirty="0">
            <a:latin typeface="+mn-lt"/>
            <a:cs typeface="Times New Roman" panose="02020603050405020304" pitchFamily="18" charset="0"/>
          </a:endParaRPr>
        </a:p>
      </dsp:txBody>
      <dsp:txXfrm rot="-5400000">
        <a:off x="4069165" y="135921"/>
        <a:ext cx="7196510" cy="694347"/>
      </dsp:txXfrm>
    </dsp:sp>
    <dsp:sp modelId="{AEBC989F-2FCE-4C7A-89F8-714B2E3BD647}">
      <dsp:nvSpPr>
        <dsp:cNvPr id="0" name=""/>
        <dsp:cNvSpPr/>
      </dsp:nvSpPr>
      <dsp:spPr>
        <a:xfrm>
          <a:off x="0" y="2174"/>
          <a:ext cx="4069165" cy="9618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uz-Cyrl-UZ" sz="1400" b="1" kern="1200" dirty="0">
              <a:latin typeface="+mn-lt"/>
              <a:cs typeface="Times New Roman" panose="02020603050405020304" pitchFamily="18" charset="0"/>
            </a:rPr>
            <a:t>давлат органининг ёки бошқа ташкилотнинг ходими</a:t>
          </a:r>
          <a:endParaRPr lang="ru-RU" sz="1400" kern="1200" dirty="0">
            <a:latin typeface="+mn-lt"/>
            <a:cs typeface="Times New Roman" panose="02020603050405020304" pitchFamily="18" charset="0"/>
          </a:endParaRPr>
        </a:p>
      </dsp:txBody>
      <dsp:txXfrm>
        <a:off x="46953" y="49127"/>
        <a:ext cx="3975259" cy="867933"/>
      </dsp:txXfrm>
    </dsp:sp>
    <dsp:sp modelId="{403D282C-422F-4747-886D-63B3856994B3}">
      <dsp:nvSpPr>
        <dsp:cNvPr id="0" name=""/>
        <dsp:cNvSpPr/>
      </dsp:nvSpPr>
      <dsp:spPr>
        <a:xfrm rot="5400000">
          <a:off x="6987444" y="-1910146"/>
          <a:ext cx="1382502" cy="7227007"/>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rtl="0">
            <a:lnSpc>
              <a:spcPct val="90000"/>
            </a:lnSpc>
            <a:spcBef>
              <a:spcPct val="0"/>
            </a:spcBef>
            <a:spcAft>
              <a:spcPct val="15000"/>
            </a:spcAft>
            <a:buChar char="••"/>
          </a:pPr>
          <a:r>
            <a:rPr lang="uz-Cyrl-UZ" sz="1400" kern="1200" dirty="0">
              <a:latin typeface="+mn-lt"/>
              <a:cs typeface="Times New Roman" panose="02020603050405020304" pitchFamily="18" charset="0"/>
            </a:rPr>
            <a:t> шахснинг шахсий (бевосита ёки билвосита) манфаатдорлиги унинг ўз лавозим ёки хизмат мажбуриятларини лозим даражада бажаришига таъсир кўрсатаётган ёхуд таъсир кўрсатиши мумкин бўлган ҳамда шахсий манфаатдорлик билан фуқароларнинг, ташкилотларнинг, жамиятнинг ёки давлатнинг ҳуқуқлари, қонуний манфаатлари ўртасида қарама-қаршилик юзага келаётган (мавжуд манфаатлар тўқнашуви) ёки юзага келиши мумкин бўлган (эҳтимолий манфаатлар тўқнашуви) вазият; </a:t>
          </a:r>
          <a:endParaRPr lang="ru-RU" sz="1400" kern="1200" dirty="0">
            <a:latin typeface="+mn-lt"/>
            <a:cs typeface="Times New Roman" panose="02020603050405020304" pitchFamily="18" charset="0"/>
          </a:endParaRPr>
        </a:p>
      </dsp:txBody>
      <dsp:txXfrm rot="-5400000">
        <a:off x="4065192" y="1079594"/>
        <a:ext cx="7159519" cy="1247526"/>
      </dsp:txXfrm>
    </dsp:sp>
    <dsp:sp modelId="{73B14C50-37CA-49C2-ADFC-22FDBD6EB901}">
      <dsp:nvSpPr>
        <dsp:cNvPr id="0" name=""/>
        <dsp:cNvSpPr/>
      </dsp:nvSpPr>
      <dsp:spPr>
        <a:xfrm>
          <a:off x="0" y="1222437"/>
          <a:ext cx="4065191" cy="96183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uz-Cyrl-UZ" sz="1400" b="1" kern="1200" dirty="0">
              <a:latin typeface="+mn-lt"/>
              <a:cs typeface="Times New Roman" panose="02020603050405020304" pitchFamily="18" charset="0"/>
            </a:rPr>
            <a:t>манфаатлар тўқнашуви </a:t>
          </a:r>
          <a:endParaRPr lang="ru-RU" sz="1400" kern="1200" dirty="0">
            <a:latin typeface="+mn-lt"/>
            <a:cs typeface="Times New Roman" panose="02020603050405020304" pitchFamily="18" charset="0"/>
          </a:endParaRPr>
        </a:p>
      </dsp:txBody>
      <dsp:txXfrm>
        <a:off x="46953" y="1269390"/>
        <a:ext cx="3971285" cy="867933"/>
      </dsp:txXfrm>
    </dsp:sp>
    <dsp:sp modelId="{63512742-38C6-48F5-8DD1-42EDD080D0F5}">
      <dsp:nvSpPr>
        <dsp:cNvPr id="0" name=""/>
        <dsp:cNvSpPr/>
      </dsp:nvSpPr>
      <dsp:spPr>
        <a:xfrm rot="5400000">
          <a:off x="7301465" y="-693415"/>
          <a:ext cx="769471" cy="7234072"/>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uz-Cyrl-UZ" sz="1400" kern="1200">
              <a:latin typeface="+mn-lt"/>
              <a:cs typeface="Times New Roman" panose="02020603050405020304" pitchFamily="18" charset="0"/>
            </a:rPr>
            <a:t>давлат </a:t>
          </a:r>
          <a:r>
            <a:rPr lang="uz-Cyrl-UZ" sz="1400" kern="1200" dirty="0">
              <a:latin typeface="+mn-lt"/>
              <a:cs typeface="Times New Roman" panose="02020603050405020304" pitchFamily="18" charset="0"/>
            </a:rPr>
            <a:t>органларининг ёки бошқа ташкилотларнинг коррупцияга қарши ички бўлинмалари (ва) ёки кадрлар бўлинмалари;</a:t>
          </a:r>
          <a:endParaRPr lang="ru-RU" sz="1400" kern="1200" dirty="0">
            <a:latin typeface="+mn-lt"/>
            <a:cs typeface="Times New Roman" panose="02020603050405020304" pitchFamily="18" charset="0"/>
          </a:endParaRPr>
        </a:p>
      </dsp:txBody>
      <dsp:txXfrm rot="-5400000">
        <a:off x="4069165" y="2576447"/>
        <a:ext cx="7196510" cy="694347"/>
      </dsp:txXfrm>
    </dsp:sp>
    <dsp:sp modelId="{59144BC7-91D5-426E-9B69-754573F088FB}">
      <dsp:nvSpPr>
        <dsp:cNvPr id="0" name=""/>
        <dsp:cNvSpPr/>
      </dsp:nvSpPr>
      <dsp:spPr>
        <a:xfrm>
          <a:off x="0" y="2442700"/>
          <a:ext cx="4069165" cy="96183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uz-Cyrl-UZ" sz="1400" b="1" kern="1200" dirty="0">
              <a:latin typeface="+mn-lt"/>
              <a:cs typeface="Times New Roman" panose="02020603050405020304" pitchFamily="18" charset="0"/>
            </a:rPr>
            <a:t>манфаатлар тўқнашувини тартибга солиш бўйича махсус бўлинма</a:t>
          </a:r>
          <a:r>
            <a:rPr lang="uz-Cyrl-UZ" sz="1400" kern="1200" dirty="0">
              <a:latin typeface="+mn-lt"/>
              <a:cs typeface="Times New Roman" panose="02020603050405020304" pitchFamily="18" charset="0"/>
            </a:rPr>
            <a:t> </a:t>
          </a:r>
          <a:r>
            <a:rPr lang="uz-Cyrl-UZ" sz="1400" b="1" kern="1200" dirty="0">
              <a:latin typeface="+mn-lt"/>
              <a:cs typeface="Times New Roman" panose="02020603050405020304" pitchFamily="18" charset="0"/>
            </a:rPr>
            <a:t> </a:t>
          </a:r>
          <a:endParaRPr lang="ru-RU" sz="1400" kern="1200" dirty="0">
            <a:latin typeface="+mn-lt"/>
            <a:cs typeface="Times New Roman" panose="02020603050405020304" pitchFamily="18" charset="0"/>
          </a:endParaRPr>
        </a:p>
      </dsp:txBody>
      <dsp:txXfrm>
        <a:off x="46953" y="2489653"/>
        <a:ext cx="3975259" cy="867933"/>
      </dsp:txXfrm>
    </dsp:sp>
    <dsp:sp modelId="{D57CD153-DD47-401C-92F6-8EDB5EAC6A59}">
      <dsp:nvSpPr>
        <dsp:cNvPr id="0" name=""/>
        <dsp:cNvSpPr/>
      </dsp:nvSpPr>
      <dsp:spPr>
        <a:xfrm rot="5400000">
          <a:off x="7301465" y="316516"/>
          <a:ext cx="769471" cy="7234072"/>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rtl="0">
            <a:lnSpc>
              <a:spcPct val="90000"/>
            </a:lnSpc>
            <a:spcBef>
              <a:spcPct val="0"/>
            </a:spcBef>
            <a:spcAft>
              <a:spcPct val="15000"/>
            </a:spcAft>
            <a:buChar char="••"/>
          </a:pPr>
          <a:r>
            <a:rPr lang="uz-Cyrl-UZ" sz="1400" kern="1200" dirty="0">
              <a:latin typeface="+mn-lt"/>
              <a:cs typeface="Times New Roman" panose="02020603050405020304" pitchFamily="18" charset="0"/>
            </a:rPr>
            <a:t> давлат органининг ёки бошқа ташкилотнинг ходими ёхуд у билан алоқадор шахслар ушбу ходим томонидан бевосита ёки билвосита қарор қабул қилиниши ёки ходимнинг ушбу жараёнда бошқача тарзда иштирок этиши натижасида олиши мумкин бўлган ҳар қандай наф ёки афзаллик; </a:t>
          </a:r>
          <a:endParaRPr lang="ru-RU" sz="1400" kern="1200" dirty="0">
            <a:latin typeface="+mn-lt"/>
            <a:cs typeface="Times New Roman" panose="02020603050405020304" pitchFamily="18" charset="0"/>
          </a:endParaRPr>
        </a:p>
      </dsp:txBody>
      <dsp:txXfrm rot="-5400000">
        <a:off x="4069165" y="3586378"/>
        <a:ext cx="7196510" cy="694347"/>
      </dsp:txXfrm>
    </dsp:sp>
    <dsp:sp modelId="{6D07C391-5796-438B-988E-864DBE5BEA89}">
      <dsp:nvSpPr>
        <dsp:cNvPr id="0" name=""/>
        <dsp:cNvSpPr/>
      </dsp:nvSpPr>
      <dsp:spPr>
        <a:xfrm>
          <a:off x="0" y="3452632"/>
          <a:ext cx="4069165" cy="96183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uz-Cyrl-UZ" sz="1400" b="1" kern="1200" dirty="0">
              <a:latin typeface="+mn-lt"/>
              <a:cs typeface="Times New Roman" panose="02020603050405020304" pitchFamily="18" charset="0"/>
            </a:rPr>
            <a:t>шахсий манфаатдорлик </a:t>
          </a:r>
          <a:endParaRPr lang="ru-RU" sz="1400" kern="1200" dirty="0">
            <a:latin typeface="+mn-lt"/>
            <a:cs typeface="Times New Roman" panose="02020603050405020304" pitchFamily="18" charset="0"/>
          </a:endParaRPr>
        </a:p>
      </dsp:txBody>
      <dsp:txXfrm>
        <a:off x="46953" y="3499585"/>
        <a:ext cx="3975259" cy="867933"/>
      </dsp:txXfrm>
    </dsp:sp>
    <dsp:sp modelId="{41CB233C-F296-4425-AA94-A09CA404AA1C}">
      <dsp:nvSpPr>
        <dsp:cNvPr id="0" name=""/>
        <dsp:cNvSpPr/>
      </dsp:nvSpPr>
      <dsp:spPr>
        <a:xfrm rot="5400000">
          <a:off x="7301465" y="1326448"/>
          <a:ext cx="769471" cy="7234072"/>
        </a:xfrm>
        <a:prstGeom prst="round2Same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uz-Cyrl-UZ" sz="1400" kern="1200" dirty="0">
              <a:latin typeface="+mn-lt"/>
              <a:cs typeface="Times New Roman" panose="02020603050405020304" pitchFamily="18" charset="0"/>
            </a:rPr>
            <a:t> ота-оналар, ака-укалар, опа-сингиллар, ўғиллар, қизлар, эр-хотинлар, шунингдек эр-хотинларнинг ота-оналари, ака-укалари, опа-сингиллари ва фарзандлари</a:t>
          </a:r>
          <a:endParaRPr lang="ru-RU" sz="1400" kern="1200" dirty="0">
            <a:latin typeface="+mn-lt"/>
            <a:cs typeface="Times New Roman" panose="02020603050405020304" pitchFamily="18" charset="0"/>
          </a:endParaRPr>
        </a:p>
      </dsp:txBody>
      <dsp:txXfrm rot="-5400000">
        <a:off x="4069165" y="4596310"/>
        <a:ext cx="7196510" cy="694347"/>
      </dsp:txXfrm>
    </dsp:sp>
    <dsp:sp modelId="{DAB7E432-0787-4C76-B002-219781157D71}">
      <dsp:nvSpPr>
        <dsp:cNvPr id="0" name=""/>
        <dsp:cNvSpPr/>
      </dsp:nvSpPr>
      <dsp:spPr>
        <a:xfrm>
          <a:off x="0" y="4462564"/>
          <a:ext cx="4069165" cy="96183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uz-Cyrl-UZ" sz="1400" b="1" kern="1200" dirty="0">
              <a:latin typeface="+mn-lt"/>
              <a:cs typeface="Times New Roman" panose="02020603050405020304" pitchFamily="18" charset="0"/>
            </a:rPr>
            <a:t>яқин қариндошлар </a:t>
          </a:r>
          <a:endParaRPr lang="ru-RU" sz="1400" kern="1200" dirty="0">
            <a:latin typeface="+mn-lt"/>
            <a:cs typeface="Times New Roman" panose="02020603050405020304" pitchFamily="18" charset="0"/>
          </a:endParaRPr>
        </a:p>
      </dsp:txBody>
      <dsp:txXfrm>
        <a:off x="46953" y="4509517"/>
        <a:ext cx="3975259" cy="8679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456C7-0FB0-4018-BCAE-900786CF95A6}">
      <dsp:nvSpPr>
        <dsp:cNvPr id="0" name=""/>
        <dsp:cNvSpPr/>
      </dsp:nvSpPr>
      <dsp:spPr>
        <a:xfrm>
          <a:off x="0" y="486"/>
          <a:ext cx="7863840" cy="823680"/>
        </a:xfrm>
        <a:prstGeom prst="roundRect">
          <a:avLst/>
        </a:prstGeom>
        <a:solidFill>
          <a:schemeClr val="tx2"/>
        </a:solidFill>
        <a:ln w="1587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z-Cyrl-UZ" sz="2000" b="1" kern="1200" dirty="0">
              <a:solidFill>
                <a:schemeClr val="bg1"/>
              </a:solidFill>
              <a:latin typeface="Times New Roman" panose="02020603050405020304" pitchFamily="18" charset="0"/>
              <a:cs typeface="Times New Roman" panose="02020603050405020304" pitchFamily="18" charset="0"/>
            </a:rPr>
            <a:t>Манфаатлар тўқнашуви билан боғлиқ муносабатларни тартибга солишнинг асосий принциплари</a:t>
          </a:r>
          <a:endParaRPr lang="ru-RU" sz="2000" kern="1200" dirty="0">
            <a:solidFill>
              <a:schemeClr val="bg1"/>
            </a:solidFill>
            <a:latin typeface="Times New Roman" panose="02020603050405020304" pitchFamily="18" charset="0"/>
            <a:cs typeface="Times New Roman" panose="02020603050405020304" pitchFamily="18" charset="0"/>
          </a:endParaRPr>
        </a:p>
      </dsp:txBody>
      <dsp:txXfrm>
        <a:off x="40209" y="40695"/>
        <a:ext cx="7783422" cy="7432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22EFF-AF2E-41DC-82EA-74E8688D53CC}">
      <dsp:nvSpPr>
        <dsp:cNvPr id="0" name=""/>
        <dsp:cNvSpPr/>
      </dsp:nvSpPr>
      <dsp:spPr>
        <a:xfrm>
          <a:off x="0" y="491604"/>
          <a:ext cx="9977120" cy="956392"/>
        </a:xfrm>
        <a:prstGeom prst="roundRect">
          <a:avLst/>
        </a:prstGeom>
        <a:solidFill>
          <a:schemeClr val="lt1"/>
        </a:solidFill>
        <a:ln w="158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uz-Cyrl-UZ" sz="2400" kern="1200">
              <a:latin typeface="Times New Roman" panose="02020603050405020304" pitchFamily="18" charset="0"/>
              <a:cs typeface="Times New Roman" panose="02020603050405020304" pitchFamily="18" charset="0"/>
            </a:rPr>
            <a:t>Манфаатлар тўқнашуви билан боғлиқ муносабатларни тартибга солишнинг асосий принциплари қуйидагилардан иборат:</a:t>
          </a:r>
          <a:endParaRPr lang="ru-RU" sz="2400" kern="1200">
            <a:latin typeface="Times New Roman" panose="02020603050405020304" pitchFamily="18" charset="0"/>
            <a:cs typeface="Times New Roman" panose="02020603050405020304" pitchFamily="18" charset="0"/>
          </a:endParaRPr>
        </a:p>
      </dsp:txBody>
      <dsp:txXfrm>
        <a:off x="46687" y="538291"/>
        <a:ext cx="9883746" cy="863018"/>
      </dsp:txXfrm>
    </dsp:sp>
    <dsp:sp modelId="{062C8310-CFB4-41B0-8B6F-06775029C428}">
      <dsp:nvSpPr>
        <dsp:cNvPr id="0" name=""/>
        <dsp:cNvSpPr/>
      </dsp:nvSpPr>
      <dsp:spPr>
        <a:xfrm>
          <a:off x="0" y="1447996"/>
          <a:ext cx="9977120" cy="228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774"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uz-Cyrl-UZ" sz="2400" kern="1200" dirty="0">
              <a:latin typeface="Times New Roman" panose="02020603050405020304" pitchFamily="18" charset="0"/>
              <a:cs typeface="Times New Roman" panose="02020603050405020304" pitchFamily="18" charset="0"/>
            </a:rPr>
            <a:t>қонунийлик;</a:t>
          </a:r>
          <a:endParaRPr lang="ru-RU" sz="2400" kern="1200" dirty="0">
            <a:latin typeface="Times New Roman" panose="02020603050405020304" pitchFamily="18" charset="0"/>
            <a:cs typeface="Times New Roman" panose="02020603050405020304" pitchFamily="18" charset="0"/>
          </a:endParaRPr>
        </a:p>
        <a:p>
          <a:pPr marL="228600" lvl="1" indent="-228600" algn="l" defTabSz="1066800" rtl="0">
            <a:lnSpc>
              <a:spcPct val="90000"/>
            </a:lnSpc>
            <a:spcBef>
              <a:spcPct val="0"/>
            </a:spcBef>
            <a:spcAft>
              <a:spcPct val="20000"/>
            </a:spcAft>
            <a:buChar char="••"/>
          </a:pPr>
          <a:r>
            <a:rPr lang="uz-Cyrl-UZ" sz="2400" kern="1200" dirty="0">
              <a:latin typeface="Times New Roman" panose="02020603050405020304" pitchFamily="18" charset="0"/>
              <a:cs typeface="Times New Roman" panose="02020603050405020304" pitchFamily="18" charset="0"/>
            </a:rPr>
            <a:t>фуқароларнинг, ташкилотларнинг, жамиятнинг ва давлатнинг қонуний манфаатлари устуворлиги;</a:t>
          </a:r>
          <a:endParaRPr lang="ru-RU" sz="2400" kern="1200" dirty="0">
            <a:latin typeface="Times New Roman" panose="02020603050405020304" pitchFamily="18" charset="0"/>
            <a:cs typeface="Times New Roman" panose="02020603050405020304" pitchFamily="18" charset="0"/>
          </a:endParaRPr>
        </a:p>
        <a:p>
          <a:pPr marL="228600" lvl="1" indent="-228600" algn="l" defTabSz="1066800" rtl="0">
            <a:lnSpc>
              <a:spcPct val="90000"/>
            </a:lnSpc>
            <a:spcBef>
              <a:spcPct val="0"/>
            </a:spcBef>
            <a:spcAft>
              <a:spcPct val="20000"/>
            </a:spcAft>
            <a:buChar char="••"/>
          </a:pPr>
          <a:r>
            <a:rPr lang="uz-Cyrl-UZ" sz="2400" kern="1200" dirty="0">
              <a:latin typeface="Times New Roman" panose="02020603050405020304" pitchFamily="18" charset="0"/>
              <a:cs typeface="Times New Roman" panose="02020603050405020304" pitchFamily="18" charset="0"/>
            </a:rPr>
            <a:t>очиқлик ва шаффофлик;</a:t>
          </a:r>
          <a:endParaRPr lang="ru-RU" sz="2400" kern="1200" dirty="0">
            <a:latin typeface="Times New Roman" panose="02020603050405020304" pitchFamily="18" charset="0"/>
            <a:cs typeface="Times New Roman" panose="02020603050405020304" pitchFamily="18" charset="0"/>
          </a:endParaRPr>
        </a:p>
        <a:p>
          <a:pPr marL="228600" lvl="1" indent="-228600" algn="l" defTabSz="1066800" rtl="0">
            <a:lnSpc>
              <a:spcPct val="90000"/>
            </a:lnSpc>
            <a:spcBef>
              <a:spcPct val="0"/>
            </a:spcBef>
            <a:spcAft>
              <a:spcPct val="20000"/>
            </a:spcAft>
            <a:buChar char="••"/>
          </a:pPr>
          <a:r>
            <a:rPr lang="uz-Cyrl-UZ" sz="2400" kern="1200" dirty="0">
              <a:latin typeface="Times New Roman" panose="02020603050405020304" pitchFamily="18" charset="0"/>
              <a:cs typeface="Times New Roman" panose="02020603050405020304" pitchFamily="18" charset="0"/>
            </a:rPr>
            <a:t>холислик;</a:t>
          </a:r>
          <a:endParaRPr lang="ru-RU" sz="2400" kern="1200" dirty="0">
            <a:latin typeface="Times New Roman" panose="02020603050405020304" pitchFamily="18" charset="0"/>
            <a:cs typeface="Times New Roman" panose="02020603050405020304" pitchFamily="18" charset="0"/>
          </a:endParaRPr>
        </a:p>
        <a:p>
          <a:pPr marL="228600" lvl="1" indent="-228600" algn="l" defTabSz="1066800" rtl="0">
            <a:lnSpc>
              <a:spcPct val="90000"/>
            </a:lnSpc>
            <a:spcBef>
              <a:spcPct val="0"/>
            </a:spcBef>
            <a:spcAft>
              <a:spcPct val="20000"/>
            </a:spcAft>
            <a:buChar char="••"/>
          </a:pPr>
          <a:r>
            <a:rPr lang="uz-Cyrl-UZ" sz="2400" kern="1200" dirty="0">
              <a:latin typeface="Times New Roman" panose="02020603050405020304" pitchFamily="18" charset="0"/>
              <a:cs typeface="Times New Roman" panose="02020603050405020304" pitchFamily="18" charset="0"/>
            </a:rPr>
            <a:t>коррупцияга нисбатан муросасизлик.</a:t>
          </a:r>
          <a:endParaRPr lang="ru-RU" sz="2400" kern="1200" dirty="0">
            <a:latin typeface="Times New Roman" panose="02020603050405020304" pitchFamily="18" charset="0"/>
            <a:cs typeface="Times New Roman" panose="02020603050405020304" pitchFamily="18" charset="0"/>
          </a:endParaRPr>
        </a:p>
      </dsp:txBody>
      <dsp:txXfrm>
        <a:off x="0" y="1447996"/>
        <a:ext cx="9977120" cy="22873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C6EE9-9A97-418C-92B5-B2C1420EF7CF}">
      <dsp:nvSpPr>
        <dsp:cNvPr id="0" name=""/>
        <dsp:cNvSpPr/>
      </dsp:nvSpPr>
      <dsp:spPr>
        <a:xfrm>
          <a:off x="0" y="30424"/>
          <a:ext cx="7813705" cy="634202"/>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z-Cyrl-UZ" sz="2000" b="1" kern="1200" dirty="0">
              <a:latin typeface="Times New Roman" panose="02020603050405020304" pitchFamily="18" charset="0"/>
              <a:cs typeface="Times New Roman" panose="02020603050405020304" pitchFamily="18" charset="0"/>
            </a:rPr>
            <a:t>Давлат органи ёки бошқа ташкилот ходимининг ҳуқуқ ва мажбуриятлари</a:t>
          </a:r>
          <a:endParaRPr lang="ru-RU" sz="2000" b="1" kern="1200" dirty="0">
            <a:latin typeface="Times New Roman" panose="02020603050405020304" pitchFamily="18" charset="0"/>
            <a:cs typeface="Times New Roman" panose="02020603050405020304" pitchFamily="18" charset="0"/>
          </a:endParaRPr>
        </a:p>
      </dsp:txBody>
      <dsp:txXfrm>
        <a:off x="30959" y="61383"/>
        <a:ext cx="7751787" cy="5722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091" cy="494258"/>
          </a:xfrm>
          <a:prstGeom prst="rect">
            <a:avLst/>
          </a:prstGeom>
        </p:spPr>
        <p:txBody>
          <a:bodyPr vert="horz" lIns="90187" tIns="45094" rIns="90187" bIns="45094" rtlCol="0"/>
          <a:lstStyle>
            <a:lvl1pPr algn="l">
              <a:defRPr sz="1200"/>
            </a:lvl1pPr>
          </a:lstStyle>
          <a:p>
            <a:endParaRPr lang="ru-RU"/>
          </a:p>
        </p:txBody>
      </p:sp>
      <p:sp>
        <p:nvSpPr>
          <p:cNvPr id="3" name="Дата 2"/>
          <p:cNvSpPr>
            <a:spLocks noGrp="1"/>
          </p:cNvSpPr>
          <p:nvPr>
            <p:ph type="dt" sz="quarter" idx="1"/>
          </p:nvPr>
        </p:nvSpPr>
        <p:spPr>
          <a:xfrm>
            <a:off x="3815111" y="0"/>
            <a:ext cx="2919091" cy="494258"/>
          </a:xfrm>
          <a:prstGeom prst="rect">
            <a:avLst/>
          </a:prstGeom>
        </p:spPr>
        <p:txBody>
          <a:bodyPr vert="horz" lIns="90187" tIns="45094" rIns="90187" bIns="45094" rtlCol="0"/>
          <a:lstStyle>
            <a:lvl1pPr algn="r">
              <a:defRPr sz="1200"/>
            </a:lvl1pPr>
          </a:lstStyle>
          <a:p>
            <a:fld id="{3B8C0737-415E-46B7-A87F-D025AB76859C}" type="datetimeFigureOut">
              <a:rPr lang="ru-RU" smtClean="0"/>
              <a:t>20.08.2025</a:t>
            </a:fld>
            <a:endParaRPr lang="ru-RU"/>
          </a:p>
        </p:txBody>
      </p:sp>
      <p:sp>
        <p:nvSpPr>
          <p:cNvPr id="4" name="Нижний колонтитул 3"/>
          <p:cNvSpPr>
            <a:spLocks noGrp="1"/>
          </p:cNvSpPr>
          <p:nvPr>
            <p:ph type="ftr" sz="quarter" idx="2"/>
          </p:nvPr>
        </p:nvSpPr>
        <p:spPr>
          <a:xfrm>
            <a:off x="0" y="9372056"/>
            <a:ext cx="2919091" cy="494257"/>
          </a:xfrm>
          <a:prstGeom prst="rect">
            <a:avLst/>
          </a:prstGeom>
        </p:spPr>
        <p:txBody>
          <a:bodyPr vert="horz" lIns="90187" tIns="45094" rIns="90187" bIns="45094" rtlCol="0" anchor="b"/>
          <a:lstStyle>
            <a:lvl1pPr algn="l">
              <a:defRPr sz="1200"/>
            </a:lvl1pPr>
          </a:lstStyle>
          <a:p>
            <a:endParaRPr lang="ru-RU"/>
          </a:p>
        </p:txBody>
      </p:sp>
      <p:sp>
        <p:nvSpPr>
          <p:cNvPr id="5" name="Номер слайда 4"/>
          <p:cNvSpPr>
            <a:spLocks noGrp="1"/>
          </p:cNvSpPr>
          <p:nvPr>
            <p:ph type="sldNum" sz="quarter" idx="3"/>
          </p:nvPr>
        </p:nvSpPr>
        <p:spPr>
          <a:xfrm>
            <a:off x="3815111" y="9372056"/>
            <a:ext cx="2919091" cy="494257"/>
          </a:xfrm>
          <a:prstGeom prst="rect">
            <a:avLst/>
          </a:prstGeom>
        </p:spPr>
        <p:txBody>
          <a:bodyPr vert="horz" lIns="90187" tIns="45094" rIns="90187" bIns="45094" rtlCol="0" anchor="b"/>
          <a:lstStyle>
            <a:lvl1pPr algn="r">
              <a:defRPr sz="1200"/>
            </a:lvl1pPr>
          </a:lstStyle>
          <a:p>
            <a:fld id="{7718AB67-6687-4707-9BAC-DF02A67FDACF}" type="slidenum">
              <a:rPr lang="ru-RU" smtClean="0"/>
              <a:t>‹#›</a:t>
            </a:fld>
            <a:endParaRPr lang="ru-RU"/>
          </a:p>
        </p:txBody>
      </p:sp>
    </p:spTree>
    <p:extLst>
      <p:ext uri="{BB962C8B-B14F-4D97-AF65-F5344CB8AC3E}">
        <p14:creationId xmlns:p14="http://schemas.microsoft.com/office/powerpoint/2010/main" val="1574529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091" cy="494258"/>
          </a:xfrm>
          <a:prstGeom prst="rect">
            <a:avLst/>
          </a:prstGeom>
        </p:spPr>
        <p:txBody>
          <a:bodyPr vert="horz" lIns="90187" tIns="45094" rIns="90187" bIns="45094" rtlCol="0"/>
          <a:lstStyle>
            <a:lvl1pPr algn="l">
              <a:defRPr sz="1200"/>
            </a:lvl1pPr>
          </a:lstStyle>
          <a:p>
            <a:endParaRPr lang="ru-RU"/>
          </a:p>
        </p:txBody>
      </p:sp>
      <p:sp>
        <p:nvSpPr>
          <p:cNvPr id="3" name="Дата 2"/>
          <p:cNvSpPr>
            <a:spLocks noGrp="1"/>
          </p:cNvSpPr>
          <p:nvPr>
            <p:ph type="dt" idx="1"/>
          </p:nvPr>
        </p:nvSpPr>
        <p:spPr>
          <a:xfrm>
            <a:off x="3815111" y="0"/>
            <a:ext cx="2919091" cy="494258"/>
          </a:xfrm>
          <a:prstGeom prst="rect">
            <a:avLst/>
          </a:prstGeom>
        </p:spPr>
        <p:txBody>
          <a:bodyPr vert="horz" lIns="90187" tIns="45094" rIns="90187" bIns="45094" rtlCol="0"/>
          <a:lstStyle>
            <a:lvl1pPr algn="r">
              <a:defRPr sz="1200"/>
            </a:lvl1pPr>
          </a:lstStyle>
          <a:p>
            <a:fld id="{83F1EF0B-DF3A-4B04-BDA0-88BE000D6D5A}" type="datetimeFigureOut">
              <a:rPr lang="ru-RU" smtClean="0"/>
              <a:t>20.08.2025</a:t>
            </a:fld>
            <a:endParaRPr lang="ru-RU"/>
          </a:p>
        </p:txBody>
      </p:sp>
      <p:sp>
        <p:nvSpPr>
          <p:cNvPr id="4" name="Образ слайда 3"/>
          <p:cNvSpPr>
            <a:spLocks noGrp="1" noRot="1" noChangeAspect="1"/>
          </p:cNvSpPr>
          <p:nvPr>
            <p:ph type="sldImg" idx="2"/>
          </p:nvPr>
        </p:nvSpPr>
        <p:spPr>
          <a:xfrm>
            <a:off x="409575" y="1233488"/>
            <a:ext cx="5918200" cy="3328987"/>
          </a:xfrm>
          <a:prstGeom prst="rect">
            <a:avLst/>
          </a:prstGeom>
          <a:noFill/>
          <a:ln w="12700">
            <a:solidFill>
              <a:prstClr val="black"/>
            </a:solidFill>
          </a:ln>
        </p:spPr>
        <p:txBody>
          <a:bodyPr vert="horz" lIns="90187" tIns="45094" rIns="90187" bIns="45094" rtlCol="0" anchor="ctr"/>
          <a:lstStyle/>
          <a:p>
            <a:endParaRPr lang="ru-RU"/>
          </a:p>
        </p:txBody>
      </p:sp>
      <p:sp>
        <p:nvSpPr>
          <p:cNvPr id="5" name="Заметки 4"/>
          <p:cNvSpPr>
            <a:spLocks noGrp="1"/>
          </p:cNvSpPr>
          <p:nvPr>
            <p:ph type="body" sz="quarter" idx="3"/>
          </p:nvPr>
        </p:nvSpPr>
        <p:spPr>
          <a:xfrm>
            <a:off x="674357" y="4748006"/>
            <a:ext cx="5388610" cy="3885018"/>
          </a:xfrm>
          <a:prstGeom prst="rect">
            <a:avLst/>
          </a:prstGeom>
        </p:spPr>
        <p:txBody>
          <a:bodyPr vert="horz" lIns="90187" tIns="45094" rIns="90187" bIns="45094"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2056"/>
            <a:ext cx="2919091" cy="494257"/>
          </a:xfrm>
          <a:prstGeom prst="rect">
            <a:avLst/>
          </a:prstGeom>
        </p:spPr>
        <p:txBody>
          <a:bodyPr vert="horz" lIns="90187" tIns="45094" rIns="90187" bIns="45094" rtlCol="0" anchor="b"/>
          <a:lstStyle>
            <a:lvl1pPr algn="l">
              <a:defRPr sz="1200"/>
            </a:lvl1pPr>
          </a:lstStyle>
          <a:p>
            <a:endParaRPr lang="ru-RU"/>
          </a:p>
        </p:txBody>
      </p:sp>
      <p:sp>
        <p:nvSpPr>
          <p:cNvPr id="7" name="Номер слайда 6"/>
          <p:cNvSpPr>
            <a:spLocks noGrp="1"/>
          </p:cNvSpPr>
          <p:nvPr>
            <p:ph type="sldNum" sz="quarter" idx="5"/>
          </p:nvPr>
        </p:nvSpPr>
        <p:spPr>
          <a:xfrm>
            <a:off x="3815111" y="9372056"/>
            <a:ext cx="2919091" cy="494257"/>
          </a:xfrm>
          <a:prstGeom prst="rect">
            <a:avLst/>
          </a:prstGeom>
        </p:spPr>
        <p:txBody>
          <a:bodyPr vert="horz" lIns="90187" tIns="45094" rIns="90187" bIns="45094" rtlCol="0" anchor="b"/>
          <a:lstStyle>
            <a:lvl1pPr algn="r">
              <a:defRPr sz="1200"/>
            </a:lvl1pPr>
          </a:lstStyle>
          <a:p>
            <a:fld id="{432049BC-D0E5-47C3-B42D-84CD863EDAE4}" type="slidenum">
              <a:rPr lang="ru-RU" smtClean="0"/>
              <a:t>‹#›</a:t>
            </a:fld>
            <a:endParaRPr lang="ru-RU"/>
          </a:p>
        </p:txBody>
      </p:sp>
    </p:spTree>
    <p:extLst>
      <p:ext uri="{BB962C8B-B14F-4D97-AF65-F5344CB8AC3E}">
        <p14:creationId xmlns:p14="http://schemas.microsoft.com/office/powerpoint/2010/main" val="37312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3079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32049BC-D0E5-47C3-B42D-84CD863EDAE4}" type="slidenum">
              <a:rPr lang="ru-RU" smtClean="0"/>
              <a:t>11</a:t>
            </a:fld>
            <a:endParaRPr lang="ru-RU"/>
          </a:p>
        </p:txBody>
      </p:sp>
    </p:spTree>
    <p:extLst>
      <p:ext uri="{BB962C8B-B14F-4D97-AF65-F5344CB8AC3E}">
        <p14:creationId xmlns:p14="http://schemas.microsoft.com/office/powerpoint/2010/main" val="629522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32049BC-D0E5-47C3-B42D-84CD863EDAE4}" type="slidenum">
              <a:rPr lang="ru-RU" smtClean="0"/>
              <a:t>12</a:t>
            </a:fld>
            <a:endParaRPr lang="ru-RU"/>
          </a:p>
        </p:txBody>
      </p:sp>
    </p:spTree>
    <p:extLst>
      <p:ext uri="{BB962C8B-B14F-4D97-AF65-F5344CB8AC3E}">
        <p14:creationId xmlns:p14="http://schemas.microsoft.com/office/powerpoint/2010/main" val="266576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32049BC-D0E5-47C3-B42D-84CD863EDAE4}" type="slidenum">
              <a:rPr lang="ru-RU" smtClean="0"/>
              <a:t>20</a:t>
            </a:fld>
            <a:endParaRPr lang="ru-RU"/>
          </a:p>
        </p:txBody>
      </p:sp>
    </p:spTree>
    <p:extLst>
      <p:ext uri="{BB962C8B-B14F-4D97-AF65-F5344CB8AC3E}">
        <p14:creationId xmlns:p14="http://schemas.microsoft.com/office/powerpoint/2010/main" val="24459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2846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1800" y="1247775"/>
            <a:ext cx="5988050" cy="33686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32049BC-D0E5-47C3-B42D-84CD863EDAE4}" type="slidenum">
              <a:rPr lang="ru-RU" smtClean="0"/>
              <a:t>23</a:t>
            </a:fld>
            <a:endParaRPr lang="ru-RU"/>
          </a:p>
        </p:txBody>
      </p:sp>
    </p:spTree>
    <p:extLst>
      <p:ext uri="{BB962C8B-B14F-4D97-AF65-F5344CB8AC3E}">
        <p14:creationId xmlns:p14="http://schemas.microsoft.com/office/powerpoint/2010/main" val="216361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45C788F-B1BB-4033-BC88-8CBAD4A58D71}" type="datetimeFigureOut">
              <a:rPr lang="ru-RU" smtClean="0"/>
              <a:t>20.08.2025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824D2C-BB08-417D-B108-10C4062ED6AF}"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59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5C788F-B1BB-4033-BC88-8CBAD4A58D71}" type="datetimeFigureOut">
              <a:rPr lang="ru-RU" smtClean="0"/>
              <a:t>20.08.2025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824D2C-BB08-417D-B108-10C4062ED6AF}" type="slidenum">
              <a:rPr lang="ru-RU" smtClean="0"/>
              <a:t>‹#›</a:t>
            </a:fld>
            <a:endParaRPr lang="ru-RU"/>
          </a:p>
        </p:txBody>
      </p:sp>
    </p:spTree>
    <p:extLst>
      <p:ext uri="{BB962C8B-B14F-4D97-AF65-F5344CB8AC3E}">
        <p14:creationId xmlns:p14="http://schemas.microsoft.com/office/powerpoint/2010/main" val="387465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5C788F-B1BB-4033-BC88-8CBAD4A58D71}" type="datetimeFigureOut">
              <a:rPr lang="ru-RU" smtClean="0"/>
              <a:t>20.08.2025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824D2C-BB08-417D-B108-10C4062ED6AF}" type="slidenum">
              <a:rPr lang="ru-RU" smtClean="0"/>
              <a:t>‹#›</a:t>
            </a:fld>
            <a:endParaRPr lang="ru-RU"/>
          </a:p>
        </p:txBody>
      </p:sp>
    </p:spTree>
    <p:extLst>
      <p:ext uri="{BB962C8B-B14F-4D97-AF65-F5344CB8AC3E}">
        <p14:creationId xmlns:p14="http://schemas.microsoft.com/office/powerpoint/2010/main" val="1074257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11718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192" indent="0" algn="ctr">
              <a:buNone/>
              <a:defRPr sz="2800"/>
            </a:lvl2pPr>
            <a:lvl3pPr marL="914384" indent="0" algn="ctr">
              <a:buNone/>
              <a:defRPr sz="2400"/>
            </a:lvl3pPr>
            <a:lvl4pPr marL="1371576" indent="0" algn="ctr">
              <a:buNone/>
              <a:defRPr sz="2000"/>
            </a:lvl4pPr>
            <a:lvl5pPr marL="1828769" indent="0" algn="ctr">
              <a:buNone/>
              <a:defRPr sz="2000"/>
            </a:lvl5pPr>
            <a:lvl6pPr marL="2285961" indent="0" algn="ctr">
              <a:buNone/>
              <a:defRPr sz="2000"/>
            </a:lvl6pPr>
            <a:lvl7pPr marL="2743153" indent="0" algn="ctr">
              <a:buNone/>
              <a:defRPr sz="2000"/>
            </a:lvl7pPr>
            <a:lvl8pPr marL="3200345" indent="0" algn="ctr">
              <a:buNone/>
              <a:defRPr sz="2000"/>
            </a:lvl8pPr>
            <a:lvl9pPr marL="3657537" indent="0" algn="ctr">
              <a:buNone/>
              <a:defRPr sz="20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360F1D7-9643-4A35-88D4-ACA6BE6496A9}" type="datetimeFigureOut">
              <a:rPr lang="ru-RU" smtClean="0"/>
              <a:t>20.08.2025</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0663798-B416-44B5-9E45-1499D197C5F7}" type="slidenum">
              <a:rPr lang="ru-RU" smtClean="0"/>
              <a:t>‹#›</a:t>
            </a:fld>
            <a:endParaRPr lang="ru-RU"/>
          </a:p>
        </p:txBody>
      </p:sp>
    </p:spTree>
    <p:extLst>
      <p:ext uri="{BB962C8B-B14F-4D97-AF65-F5344CB8AC3E}">
        <p14:creationId xmlns:p14="http://schemas.microsoft.com/office/powerpoint/2010/main" val="86073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60F1D7-9643-4A35-88D4-ACA6BE6496A9}" type="datetimeFigureOut">
              <a:rPr lang="ru-RU" smtClean="0"/>
              <a:t>20.08.2025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822317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192" indent="0">
              <a:buNone/>
              <a:defRPr sz="1800">
                <a:solidFill>
                  <a:schemeClr val="tx1">
                    <a:tint val="75000"/>
                  </a:schemeClr>
                </a:solidFill>
              </a:defRPr>
            </a:lvl2pPr>
            <a:lvl3pPr marL="914384" indent="0">
              <a:buNone/>
              <a:defRPr sz="1600">
                <a:solidFill>
                  <a:schemeClr val="tx1">
                    <a:tint val="75000"/>
                  </a:schemeClr>
                </a:solidFill>
              </a:defRPr>
            </a:lvl3pPr>
            <a:lvl4pPr marL="1371576" indent="0">
              <a:buNone/>
              <a:defRPr sz="1400">
                <a:solidFill>
                  <a:schemeClr val="tx1">
                    <a:tint val="75000"/>
                  </a:schemeClr>
                </a:solidFill>
              </a:defRPr>
            </a:lvl4pPr>
            <a:lvl5pPr marL="1828769" indent="0">
              <a:buNone/>
              <a:defRPr sz="1400">
                <a:solidFill>
                  <a:schemeClr val="tx1">
                    <a:tint val="75000"/>
                  </a:schemeClr>
                </a:solidFill>
              </a:defRPr>
            </a:lvl5pPr>
            <a:lvl6pPr marL="2285961" indent="0">
              <a:buNone/>
              <a:defRPr sz="1400">
                <a:solidFill>
                  <a:schemeClr val="tx1">
                    <a:tint val="75000"/>
                  </a:schemeClr>
                </a:solidFill>
              </a:defRPr>
            </a:lvl6pPr>
            <a:lvl7pPr marL="2743153" indent="0">
              <a:buNone/>
              <a:defRPr sz="1400">
                <a:solidFill>
                  <a:schemeClr val="tx1">
                    <a:tint val="75000"/>
                  </a:schemeClr>
                </a:solidFill>
              </a:defRPr>
            </a:lvl7pPr>
            <a:lvl8pPr marL="3200345" indent="0">
              <a:buNone/>
              <a:defRPr sz="1400">
                <a:solidFill>
                  <a:schemeClr val="tx1">
                    <a:tint val="75000"/>
                  </a:schemeClr>
                </a:solidFill>
              </a:defRPr>
            </a:lvl8pPr>
            <a:lvl9pPr marL="3657537"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360F1D7-9643-4A35-88D4-ACA6BE6496A9}" type="datetimeFigureOut">
              <a:rPr lang="ru-RU" smtClean="0"/>
              <a:t>20.08.2025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2416495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360F1D7-9643-4A35-88D4-ACA6BE6496A9}" type="datetimeFigureOut">
              <a:rPr lang="ru-RU" smtClean="0"/>
              <a:t>20.08.2025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2823748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192" indent="0">
              <a:buNone/>
              <a:defRPr sz="2000" b="1"/>
            </a:lvl2pPr>
            <a:lvl3pPr marL="914384" indent="0">
              <a:buNone/>
              <a:defRPr sz="1800" b="1"/>
            </a:lvl3pPr>
            <a:lvl4pPr marL="1371576" indent="0">
              <a:buNone/>
              <a:defRPr sz="1600" b="1"/>
            </a:lvl4pPr>
            <a:lvl5pPr marL="1828769" indent="0">
              <a:buNone/>
              <a:defRPr sz="1600" b="1"/>
            </a:lvl5pPr>
            <a:lvl6pPr marL="2285961" indent="0">
              <a:buNone/>
              <a:defRPr sz="1600" b="1"/>
            </a:lvl6pPr>
            <a:lvl7pPr marL="2743153" indent="0">
              <a:buNone/>
              <a:defRPr sz="1600" b="1"/>
            </a:lvl7pPr>
            <a:lvl8pPr marL="3200345" indent="0">
              <a:buNone/>
              <a:defRPr sz="1600" b="1"/>
            </a:lvl8pPr>
            <a:lvl9pPr marL="3657537" indent="0">
              <a:buNone/>
              <a:defRPr sz="1600" b="1"/>
            </a:lvl9pPr>
          </a:lstStyle>
          <a:p>
            <a:pPr lvl="0"/>
            <a:r>
              <a:rPr lang="ru-RU"/>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192" indent="0">
              <a:buNone/>
              <a:defRPr sz="2000" b="1"/>
            </a:lvl2pPr>
            <a:lvl3pPr marL="914384" indent="0">
              <a:buNone/>
              <a:defRPr sz="1800" b="1"/>
            </a:lvl3pPr>
            <a:lvl4pPr marL="1371576" indent="0">
              <a:buNone/>
              <a:defRPr sz="1600" b="1"/>
            </a:lvl4pPr>
            <a:lvl5pPr marL="1828769" indent="0">
              <a:buNone/>
              <a:defRPr sz="1600" b="1"/>
            </a:lvl5pPr>
            <a:lvl6pPr marL="2285961" indent="0">
              <a:buNone/>
              <a:defRPr sz="1600" b="1"/>
            </a:lvl6pPr>
            <a:lvl7pPr marL="2743153" indent="0">
              <a:buNone/>
              <a:defRPr sz="1600" b="1"/>
            </a:lvl7pPr>
            <a:lvl8pPr marL="3200345" indent="0">
              <a:buNone/>
              <a:defRPr sz="1600" b="1"/>
            </a:lvl8pPr>
            <a:lvl9pPr marL="3657537" indent="0">
              <a:buNone/>
              <a:defRPr sz="1600" b="1"/>
            </a:lvl9pPr>
          </a:lstStyle>
          <a:p>
            <a:pPr lvl="0"/>
            <a:r>
              <a:rPr lang="ru-RU"/>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360F1D7-9643-4A35-88D4-ACA6BE6496A9}" type="datetimeFigureOut">
              <a:rPr lang="ru-RU" smtClean="0"/>
              <a:t>20.08.2025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87856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360F1D7-9643-4A35-88D4-ACA6BE6496A9}" type="datetimeFigureOut">
              <a:rPr lang="ru-RU" smtClean="0"/>
              <a:t>20.08.2025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3709063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0F1D7-9643-4A35-88D4-ACA6BE6496A9}" type="datetimeFigureOut">
              <a:rPr lang="ru-RU" smtClean="0"/>
              <a:t>20.08.2025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126028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5C788F-B1BB-4033-BC88-8CBAD4A58D71}" type="datetimeFigureOut">
              <a:rPr lang="ru-RU" smtClean="0"/>
              <a:t>20.08.2025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824D2C-BB08-417D-B108-10C4062ED6AF}" type="slidenum">
              <a:rPr lang="ru-RU" smtClean="0"/>
              <a:t>‹#›</a:t>
            </a:fld>
            <a:endParaRPr lang="ru-RU"/>
          </a:p>
        </p:txBody>
      </p:sp>
    </p:spTree>
    <p:extLst>
      <p:ext uri="{BB962C8B-B14F-4D97-AF65-F5344CB8AC3E}">
        <p14:creationId xmlns:p14="http://schemas.microsoft.com/office/powerpoint/2010/main" val="219431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275982" y="2511814"/>
            <a:ext cx="3398520" cy="3126987"/>
          </a:xfrm>
        </p:spPr>
        <p:txBody>
          <a:bodyPr>
            <a:normAutofit/>
          </a:bodyPr>
          <a:lstStyle>
            <a:lvl1pPr marL="0" marR="0" indent="0" algn="l" defTabSz="914384" rtl="0" eaLnBrk="1" fontAlgn="auto" latinLnBrk="0" hangingPunct="1">
              <a:lnSpc>
                <a:spcPct val="100000"/>
              </a:lnSpc>
              <a:spcBef>
                <a:spcPts val="1200"/>
              </a:spcBef>
              <a:spcAft>
                <a:spcPts val="0"/>
              </a:spcAft>
              <a:buClrTx/>
              <a:buSzTx/>
              <a:buFontTx/>
              <a:buNone/>
              <a:tabLst/>
              <a:defRPr sz="1800">
                <a:solidFill>
                  <a:srgbClr val="262626"/>
                </a:solidFill>
              </a:defRPr>
            </a:lvl1pPr>
            <a:lvl2pPr marL="457192" indent="0">
              <a:buNone/>
              <a:defRPr sz="1200"/>
            </a:lvl2pPr>
            <a:lvl3pPr marL="914384" indent="0">
              <a:buNone/>
              <a:defRPr sz="1000"/>
            </a:lvl3pPr>
            <a:lvl4pPr marL="1371576" indent="0">
              <a:buNone/>
              <a:defRPr sz="900"/>
            </a:lvl4pPr>
            <a:lvl5pPr marL="1828769" indent="0">
              <a:buNone/>
              <a:defRPr sz="900"/>
            </a:lvl5pPr>
            <a:lvl6pPr marL="2285961" indent="0">
              <a:buNone/>
              <a:defRPr sz="900"/>
            </a:lvl6pPr>
            <a:lvl7pPr marL="2743153" indent="0">
              <a:buNone/>
              <a:defRPr sz="900"/>
            </a:lvl7pPr>
            <a:lvl8pPr marL="3200345" indent="0">
              <a:buNone/>
              <a:defRPr sz="900"/>
            </a:lvl8pPr>
            <a:lvl9pPr marL="3657537" indent="0">
              <a:buNone/>
              <a:defRPr sz="900"/>
            </a:lvl9pPr>
          </a:lstStyle>
          <a:p>
            <a:pPr marL="0" marR="0" lvl="0" indent="0" algn="l" defTabSz="914384" rtl="0" eaLnBrk="1" fontAlgn="auto" latinLnBrk="0" hangingPunct="1">
              <a:lnSpc>
                <a:spcPct val="100000"/>
              </a:lnSpc>
              <a:spcBef>
                <a:spcPts val="1400"/>
              </a:spcBef>
              <a:spcAft>
                <a:spcPts val="0"/>
              </a:spcAft>
              <a:buClrTx/>
              <a:buSzTx/>
              <a:buFontTx/>
              <a:buNone/>
              <a:tabLst/>
              <a:defRPr/>
            </a:pPr>
            <a:r>
              <a:rPr lang="ru-RU"/>
              <a:t>Образец текста</a:t>
            </a:r>
          </a:p>
        </p:txBody>
      </p:sp>
      <p:sp>
        <p:nvSpPr>
          <p:cNvPr id="5" name="Date Placeholder 4"/>
          <p:cNvSpPr>
            <a:spLocks noGrp="1"/>
          </p:cNvSpPr>
          <p:nvPr>
            <p:ph type="dt" sz="half" idx="10"/>
          </p:nvPr>
        </p:nvSpPr>
        <p:spPr/>
        <p:txBody>
          <a:bodyPr/>
          <a:lstStyle/>
          <a:p>
            <a:fld id="{A360F1D7-9643-4A35-88D4-ACA6BE6496A9}" type="datetimeFigureOut">
              <a:rPr lang="ru-RU" smtClean="0"/>
              <a:t>20.08.2025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0663798-B416-44B5-9E45-1499D197C5F7}" type="slidenum">
              <a:rPr lang="ru-RU" smtClean="0"/>
              <a:t>‹#›</a:t>
            </a:fld>
            <a:endParaRPr lang="ru-RU"/>
          </a:p>
        </p:txBody>
      </p:sp>
    </p:spTree>
    <p:extLst>
      <p:ext uri="{BB962C8B-B14F-4D97-AF65-F5344CB8AC3E}">
        <p14:creationId xmlns:p14="http://schemas.microsoft.com/office/powerpoint/2010/main" val="3978019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8"/>
            <a:ext cx="10780776" cy="613283"/>
          </a:xfrm>
        </p:spPr>
        <p:txBody>
          <a:bodyPr anchor="b">
            <a:normAutofit/>
          </a:bodyPr>
          <a:lstStyle>
            <a:lvl1pPr>
              <a:defRPr sz="32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192" indent="0">
              <a:buNone/>
              <a:defRPr sz="2800"/>
            </a:lvl2pPr>
            <a:lvl3pPr marL="914384" indent="0">
              <a:buNone/>
              <a:defRPr sz="2400"/>
            </a:lvl3pPr>
            <a:lvl4pPr marL="1371576" indent="0">
              <a:buNone/>
              <a:defRPr sz="2000"/>
            </a:lvl4pPr>
            <a:lvl5pPr marL="1828769" indent="0">
              <a:buNone/>
              <a:defRPr sz="2000"/>
            </a:lvl5pPr>
            <a:lvl6pPr marL="2285961" indent="0">
              <a:buNone/>
              <a:defRPr sz="2000"/>
            </a:lvl6pPr>
            <a:lvl7pPr marL="2743153" indent="0">
              <a:buNone/>
              <a:defRPr sz="2000"/>
            </a:lvl7pPr>
            <a:lvl8pPr marL="3200345" indent="0">
              <a:buNone/>
              <a:defRPr sz="2000"/>
            </a:lvl8pPr>
            <a:lvl9pPr marL="3657537"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192" indent="0">
              <a:buNone/>
              <a:defRPr sz="1200"/>
            </a:lvl2pPr>
            <a:lvl3pPr marL="914384" indent="0">
              <a:buNone/>
              <a:defRPr sz="1000"/>
            </a:lvl3pPr>
            <a:lvl4pPr marL="1371576" indent="0">
              <a:buNone/>
              <a:defRPr sz="900"/>
            </a:lvl4pPr>
            <a:lvl5pPr marL="1828769" indent="0">
              <a:buNone/>
              <a:defRPr sz="900"/>
            </a:lvl5pPr>
            <a:lvl6pPr marL="2285961" indent="0">
              <a:buNone/>
              <a:defRPr sz="900"/>
            </a:lvl6pPr>
            <a:lvl7pPr marL="2743153" indent="0">
              <a:buNone/>
              <a:defRPr sz="900"/>
            </a:lvl7pPr>
            <a:lvl8pPr marL="3200345" indent="0">
              <a:buNone/>
              <a:defRPr sz="900"/>
            </a:lvl8pPr>
            <a:lvl9pPr marL="3657537" indent="0">
              <a:buNone/>
              <a:defRPr sz="900"/>
            </a:lvl9pPr>
          </a:lstStyle>
          <a:p>
            <a:pPr lvl="0"/>
            <a:r>
              <a:rPr lang="ru-RU"/>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360F1D7-9643-4A35-88D4-ACA6BE6496A9}" type="datetimeFigureOut">
              <a:rPr lang="ru-RU" smtClean="0"/>
              <a:t>20.08.2025</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0663798-B416-44B5-9E45-1499D197C5F7}" type="slidenum">
              <a:rPr lang="ru-RU" smtClean="0"/>
              <a:t>‹#›</a:t>
            </a:fld>
            <a:endParaRPr lang="ru-RU"/>
          </a:p>
        </p:txBody>
      </p:sp>
    </p:spTree>
    <p:extLst>
      <p:ext uri="{BB962C8B-B14F-4D97-AF65-F5344CB8AC3E}">
        <p14:creationId xmlns:p14="http://schemas.microsoft.com/office/powerpoint/2010/main" val="248914943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60F1D7-9643-4A35-88D4-ACA6BE6496A9}" type="datetimeFigureOut">
              <a:rPr lang="ru-RU" smtClean="0"/>
              <a:t>20.08.2025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1477926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1525" y="714376"/>
            <a:ext cx="7734300" cy="54006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60F1D7-9643-4A35-88D4-ACA6BE6496A9}" type="datetimeFigureOut">
              <a:rPr lang="ru-RU" smtClean="0"/>
              <a:t>20.08.2025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269961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5C788F-B1BB-4033-BC88-8CBAD4A58D71}" type="datetimeFigureOut">
              <a:rPr lang="ru-RU" smtClean="0"/>
              <a:t>20.08.2025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824D2C-BB08-417D-B108-10C4062ED6AF}"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8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45C788F-B1BB-4033-BC88-8CBAD4A58D71}" type="datetimeFigureOut">
              <a:rPr lang="ru-RU" smtClean="0"/>
              <a:t>20.08.2025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824D2C-BB08-417D-B108-10C4062ED6AF}" type="slidenum">
              <a:rPr lang="ru-RU" smtClean="0"/>
              <a:t>‹#›</a:t>
            </a:fld>
            <a:endParaRPr lang="ru-RU"/>
          </a:p>
        </p:txBody>
      </p:sp>
    </p:spTree>
    <p:extLst>
      <p:ext uri="{BB962C8B-B14F-4D97-AF65-F5344CB8AC3E}">
        <p14:creationId xmlns:p14="http://schemas.microsoft.com/office/powerpoint/2010/main" val="100865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45C788F-B1BB-4033-BC88-8CBAD4A58D71}" type="datetimeFigureOut">
              <a:rPr lang="ru-RU" smtClean="0"/>
              <a:t>20.08.2025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9824D2C-BB08-417D-B108-10C4062ED6AF}" type="slidenum">
              <a:rPr lang="ru-RU" smtClean="0"/>
              <a:t>‹#›</a:t>
            </a:fld>
            <a:endParaRPr lang="ru-RU"/>
          </a:p>
        </p:txBody>
      </p:sp>
    </p:spTree>
    <p:extLst>
      <p:ext uri="{BB962C8B-B14F-4D97-AF65-F5344CB8AC3E}">
        <p14:creationId xmlns:p14="http://schemas.microsoft.com/office/powerpoint/2010/main" val="163858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45C788F-B1BB-4033-BC88-8CBAD4A58D71}" type="datetimeFigureOut">
              <a:rPr lang="ru-RU" smtClean="0"/>
              <a:t>20.08.2025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9824D2C-BB08-417D-B108-10C4062ED6AF}" type="slidenum">
              <a:rPr lang="ru-RU" smtClean="0"/>
              <a:t>‹#›</a:t>
            </a:fld>
            <a:endParaRPr lang="ru-RU"/>
          </a:p>
        </p:txBody>
      </p:sp>
    </p:spTree>
    <p:extLst>
      <p:ext uri="{BB962C8B-B14F-4D97-AF65-F5344CB8AC3E}">
        <p14:creationId xmlns:p14="http://schemas.microsoft.com/office/powerpoint/2010/main" val="16044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5C788F-B1BB-4033-BC88-8CBAD4A58D71}" type="datetimeFigureOut">
              <a:rPr lang="ru-RU" smtClean="0"/>
              <a:t>20.08.2025</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89824D2C-BB08-417D-B108-10C4062ED6AF}" type="slidenum">
              <a:rPr lang="ru-RU" smtClean="0"/>
              <a:t>‹#›</a:t>
            </a:fld>
            <a:endParaRPr lang="ru-RU"/>
          </a:p>
        </p:txBody>
      </p:sp>
    </p:spTree>
    <p:extLst>
      <p:ext uri="{BB962C8B-B14F-4D97-AF65-F5344CB8AC3E}">
        <p14:creationId xmlns:p14="http://schemas.microsoft.com/office/powerpoint/2010/main" val="400460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5C788F-B1BB-4033-BC88-8CBAD4A58D71}" type="datetimeFigureOut">
              <a:rPr lang="ru-RU" smtClean="0"/>
              <a:t>20.08.2025</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824D2C-BB08-417D-B108-10C4062ED6AF}" type="slidenum">
              <a:rPr lang="ru-RU" smtClean="0"/>
              <a:t>‹#›</a:t>
            </a:fld>
            <a:endParaRPr lang="ru-RU"/>
          </a:p>
        </p:txBody>
      </p:sp>
    </p:spTree>
    <p:extLst>
      <p:ext uri="{BB962C8B-B14F-4D97-AF65-F5344CB8AC3E}">
        <p14:creationId xmlns:p14="http://schemas.microsoft.com/office/powerpoint/2010/main" val="312383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45C788F-B1BB-4033-BC88-8CBAD4A58D71}" type="datetimeFigureOut">
              <a:rPr lang="ru-RU" smtClean="0"/>
              <a:t>20.08.2025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824D2C-BB08-417D-B108-10C4062ED6AF}" type="slidenum">
              <a:rPr lang="ru-RU" smtClean="0"/>
              <a:t>‹#›</a:t>
            </a:fld>
            <a:endParaRPr lang="ru-RU"/>
          </a:p>
        </p:txBody>
      </p:sp>
    </p:spTree>
    <p:extLst>
      <p:ext uri="{BB962C8B-B14F-4D97-AF65-F5344CB8AC3E}">
        <p14:creationId xmlns:p14="http://schemas.microsoft.com/office/powerpoint/2010/main" val="178303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5C788F-B1BB-4033-BC88-8CBAD4A58D71}" type="datetimeFigureOut">
              <a:rPr lang="ru-RU" smtClean="0"/>
              <a:t>20.08.2025</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9824D2C-BB08-417D-B108-10C4062ED6AF}"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85242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5" y="499533"/>
            <a:ext cx="10772775" cy="165819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76657" y="2011681"/>
            <a:ext cx="10753725" cy="376618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360F1D7-9643-4A35-88D4-ACA6BE6496A9}" type="datetimeFigureOut">
              <a:rPr lang="ru-RU" smtClean="0"/>
              <a:t>20.08.2025</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3"/>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0663798-B416-44B5-9E45-1499D197C5F7}" type="slidenum">
              <a:rPr lang="ru-RU" smtClean="0"/>
              <a:t>‹#›</a:t>
            </a:fld>
            <a:endParaRPr lang="ru-RU"/>
          </a:p>
        </p:txBody>
      </p:sp>
    </p:spTree>
    <p:extLst>
      <p:ext uri="{BB962C8B-B14F-4D97-AF65-F5344CB8AC3E}">
        <p14:creationId xmlns:p14="http://schemas.microsoft.com/office/powerpoint/2010/main" val="173971526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384"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39" indent="-91439" algn="l" defTabSz="914384"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66" indent="-342894" algn="l" defTabSz="914384"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31" indent="-548631" algn="l" defTabSz="914384"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46" indent="-822946" algn="l" defTabSz="914384"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61" indent="-1097261" algn="l" defTabSz="914384"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199979" indent="-228596" algn="l" defTabSz="914384"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399976" indent="-228596" algn="l" defTabSz="914384"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599972" indent="-228596" algn="l" defTabSz="914384"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799969" indent="-228596" algn="l" defTabSz="914384"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6" algn="l" defTabSz="914384" rtl="0" eaLnBrk="1" latinLnBrk="0" hangingPunct="1">
        <a:defRPr sz="1800" kern="1200">
          <a:solidFill>
            <a:schemeClr val="tx1"/>
          </a:solidFill>
          <a:latin typeface="+mn-lt"/>
          <a:ea typeface="+mn-ea"/>
          <a:cs typeface="+mn-cs"/>
        </a:defRPr>
      </a:lvl4pPr>
      <a:lvl5pPr marL="1828769"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3" algn="l" defTabSz="914384" rtl="0" eaLnBrk="1" latinLnBrk="0" hangingPunct="1">
        <a:defRPr sz="1800" kern="1200">
          <a:solidFill>
            <a:schemeClr val="tx1"/>
          </a:solidFill>
          <a:latin typeface="+mn-lt"/>
          <a:ea typeface="+mn-ea"/>
          <a:cs typeface="+mn-cs"/>
        </a:defRPr>
      </a:lvl7pPr>
      <a:lvl8pPr marL="3200345"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1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1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jf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jfif"/><Relationship Id="rId5" Type="http://schemas.openxmlformats.org/officeDocument/2006/relationships/image" Target="../media/image17.jfif"/><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28.xml"/><Relationship Id="rId7" Type="http://schemas.openxmlformats.org/officeDocument/2006/relationships/image" Target="../media/image20.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fif"/><Relationship Id="rId4" Type="http://schemas.openxmlformats.org/officeDocument/2006/relationships/image" Target="../media/image26.jfif"/></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1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601549503"/>
              </p:ext>
            </p:extLst>
          </p:nvPr>
        </p:nvGraphicFramePr>
        <p:xfrm>
          <a:off x="1034041" y="2166152"/>
          <a:ext cx="10297681" cy="1591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одзаголовок 6"/>
          <p:cNvSpPr>
            <a:spLocks noGrp="1"/>
          </p:cNvSpPr>
          <p:nvPr>
            <p:ph type="subTitle" idx="1"/>
          </p:nvPr>
        </p:nvSpPr>
        <p:spPr>
          <a:xfrm>
            <a:off x="259895" y="4964528"/>
            <a:ext cx="4264213" cy="450494"/>
          </a:xfrm>
        </p:spPr>
        <p:txBody>
          <a:bodyPr>
            <a:normAutofit/>
          </a:bodyPr>
          <a:lstStyle/>
          <a:p>
            <a:pPr>
              <a:lnSpc>
                <a:spcPct val="100000"/>
              </a:lnSpc>
              <a:spcBef>
                <a:spcPts val="0"/>
              </a:spcBef>
            </a:pPr>
            <a:r>
              <a:rPr lang="uz-Cyrl-UZ" sz="2200" b="1" cap="none" spc="-45" dirty="0" smtClean="0">
                <a:solidFill>
                  <a:srgbClr val="002060"/>
                </a:solidFill>
                <a:latin typeface="Arial" panose="020B0604020202020204" pitchFamily="34" charset="0"/>
                <a:cs typeface="Arial" panose="020B0604020202020204" pitchFamily="34" charset="0"/>
              </a:rPr>
              <a:t>Комплаенс хизмати</a:t>
            </a:r>
            <a:endParaRPr lang="ru-RU" sz="2200" b="1" cap="none" spc="-45" dirty="0">
              <a:solidFill>
                <a:srgbClr val="002060"/>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xmlns="" id="{BBA6A703-297B-4216-A419-B8B016998F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4461" y="88900"/>
            <a:ext cx="1254118" cy="1164084"/>
          </a:xfrm>
          <a:prstGeom prst="rect">
            <a:avLst/>
          </a:prstGeom>
        </p:spPr>
      </p:pic>
      <p:sp>
        <p:nvSpPr>
          <p:cNvPr id="5" name="TextBox 4">
            <a:extLst>
              <a:ext uri="{FF2B5EF4-FFF2-40B4-BE49-F238E27FC236}">
                <a16:creationId xmlns:a16="http://schemas.microsoft.com/office/drawing/2014/main" xmlns="" id="{92D4765A-D9E7-445D-88A7-22B3D316E02E}"/>
              </a:ext>
            </a:extLst>
          </p:cNvPr>
          <p:cNvSpPr txBox="1"/>
          <p:nvPr/>
        </p:nvSpPr>
        <p:spPr>
          <a:xfrm>
            <a:off x="1397390" y="1301768"/>
            <a:ext cx="9397218" cy="461665"/>
          </a:xfrm>
          <a:prstGeom prst="rect">
            <a:avLst/>
          </a:prstGeom>
          <a:noFill/>
        </p:spPr>
        <p:txBody>
          <a:bodyPr wrap="square">
            <a:spAutoFit/>
          </a:bodyPr>
          <a:lstStyle/>
          <a:p>
            <a:pPr algn="ctr"/>
            <a:r>
              <a:rPr lang="ru-RU" sz="2400" b="1" dirty="0"/>
              <a:t>“</a:t>
            </a:r>
            <a:r>
              <a:rPr lang="ru-RU" sz="2400" b="1" dirty="0" err="1"/>
              <a:t>Ўзметкомбинат</a:t>
            </a:r>
            <a:r>
              <a:rPr lang="ru-RU" sz="2400" b="1" dirty="0"/>
              <a:t>” </a:t>
            </a:r>
            <a:r>
              <a:rPr lang="ru-RU" sz="2400" b="1" dirty="0" err="1"/>
              <a:t>акциядорлик</a:t>
            </a:r>
            <a:r>
              <a:rPr lang="ru-RU" sz="2400" b="1" dirty="0"/>
              <a:t> </a:t>
            </a:r>
            <a:r>
              <a:rPr lang="ru-RU" sz="2400" b="1" dirty="0" err="1"/>
              <a:t>жамияти</a:t>
            </a:r>
            <a:endParaRPr lang="ru-RU" sz="2400" b="1" dirty="0"/>
          </a:p>
        </p:txBody>
      </p:sp>
      <p:sp>
        <p:nvSpPr>
          <p:cNvPr id="9" name="Прямоугольник 8">
            <a:extLst>
              <a:ext uri="{FF2B5EF4-FFF2-40B4-BE49-F238E27FC236}">
                <a16:creationId xmlns:a16="http://schemas.microsoft.com/office/drawing/2014/main" xmlns="" id="{20B376BA-9431-4A11-A4A1-C4027961CE37}"/>
              </a:ext>
            </a:extLst>
          </p:cNvPr>
          <p:cNvSpPr/>
          <p:nvPr/>
        </p:nvSpPr>
        <p:spPr>
          <a:xfrm>
            <a:off x="4890959" y="5807272"/>
            <a:ext cx="2410083" cy="429861"/>
          </a:xfrm>
          <a:prstGeom prst="rect">
            <a:avLst/>
          </a:prstGeom>
        </p:spPr>
        <p:txBody>
          <a:bodyPr wrap="none">
            <a:spAutoFit/>
          </a:bodyPr>
          <a:lstStyle/>
          <a:p>
            <a:pPr algn="ctr">
              <a:lnSpc>
                <a:spcPct val="107000"/>
              </a:lnSpc>
              <a:spcAft>
                <a:spcPts val="0"/>
              </a:spcAft>
            </a:pPr>
            <a:r>
              <a:rPr lang="uz-Cyrl-UZ" sz="2200" b="1" cap="all" spc="-45" dirty="0" smtClean="0">
                <a:solidFill>
                  <a:srgbClr val="002060"/>
                </a:solidFill>
                <a:latin typeface="Arial" panose="020B0604020202020204" pitchFamily="34" charset="0"/>
                <a:cs typeface="Arial" panose="020B0604020202020204" pitchFamily="34" charset="0"/>
              </a:rPr>
              <a:t>Бекобод-202</a:t>
            </a:r>
            <a:r>
              <a:rPr lang="en-US" sz="2200" b="1" cap="all" spc="-45" dirty="0" smtClean="0">
                <a:solidFill>
                  <a:srgbClr val="002060"/>
                </a:solidFill>
                <a:latin typeface="Arial" panose="020B0604020202020204" pitchFamily="34" charset="0"/>
                <a:cs typeface="Arial" panose="020B0604020202020204" pitchFamily="34" charset="0"/>
              </a:rPr>
              <a:t>5</a:t>
            </a:r>
            <a:r>
              <a:rPr lang="uz-Cyrl-UZ" sz="1200" b="1" cap="all" spc="-45" dirty="0" smtClean="0">
                <a:solidFill>
                  <a:srgbClr val="002060"/>
                </a:solidFill>
                <a:latin typeface="Arial" panose="020B0604020202020204" pitchFamily="34" charset="0"/>
                <a:cs typeface="Arial" panose="020B0604020202020204" pitchFamily="34" charset="0"/>
              </a:rPr>
              <a:t>й</a:t>
            </a:r>
            <a:r>
              <a:rPr lang="uz-Cyrl-UZ" sz="2200" b="1" cap="all" spc="-45" dirty="0" smtClean="0">
                <a:solidFill>
                  <a:srgbClr val="002060"/>
                </a:solidFill>
                <a:latin typeface="Times New Roman"/>
                <a:cs typeface="Times New Roman"/>
              </a:rPr>
              <a:t>.</a:t>
            </a:r>
            <a:endParaRPr lang="uz-Cyrl-UZ" sz="2200" b="1" cap="all" spc="-45" dirty="0">
              <a:solidFill>
                <a:srgbClr val="002060"/>
              </a:solidFill>
              <a:latin typeface="Times New Roman"/>
              <a:cs typeface="Times New Roman"/>
            </a:endParaRPr>
          </a:p>
        </p:txBody>
      </p:sp>
    </p:spTree>
    <p:extLst>
      <p:ext uri="{BB962C8B-B14F-4D97-AF65-F5344CB8AC3E}">
        <p14:creationId xmlns:p14="http://schemas.microsoft.com/office/powerpoint/2010/main" val="331807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771545027"/>
              </p:ext>
            </p:extLst>
          </p:nvPr>
        </p:nvGraphicFramePr>
        <p:xfrm>
          <a:off x="1871529" y="429234"/>
          <a:ext cx="8827805"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Схема 9"/>
          <p:cNvGraphicFramePr/>
          <p:nvPr>
            <p:extLst>
              <p:ext uri="{D42A27DB-BD31-4B8C-83A1-F6EECF244321}">
                <p14:modId xmlns:p14="http://schemas.microsoft.com/office/powerpoint/2010/main" val="272625084"/>
              </p:ext>
            </p:extLst>
          </p:nvPr>
        </p:nvGraphicFramePr>
        <p:xfrm>
          <a:off x="779447" y="1401510"/>
          <a:ext cx="11011968" cy="47770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60"/>
          <p:cNvSpPr/>
          <p:nvPr/>
        </p:nvSpPr>
        <p:spPr>
          <a:xfrm>
            <a:off x="439976" y="1395261"/>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extBox 11"/>
          <p:cNvSpPr txBox="1"/>
          <p:nvPr/>
        </p:nvSpPr>
        <p:spPr>
          <a:xfrm>
            <a:off x="354074" y="1378571"/>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1</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3" name="Rectangle 60"/>
          <p:cNvSpPr/>
          <p:nvPr/>
        </p:nvSpPr>
        <p:spPr>
          <a:xfrm>
            <a:off x="433084" y="2083667"/>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Box 13"/>
          <p:cNvSpPr txBox="1"/>
          <p:nvPr/>
        </p:nvSpPr>
        <p:spPr>
          <a:xfrm>
            <a:off x="347182" y="2066977"/>
            <a:ext cx="393550" cy="523220"/>
          </a:xfrm>
          <a:prstGeom prst="rect">
            <a:avLst/>
          </a:prstGeom>
          <a:solidFill>
            <a:schemeClr val="accent2"/>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2</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Rectangle 60"/>
          <p:cNvSpPr/>
          <p:nvPr/>
        </p:nvSpPr>
        <p:spPr>
          <a:xfrm>
            <a:off x="435759" y="2718025"/>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extBox 15"/>
          <p:cNvSpPr txBox="1"/>
          <p:nvPr/>
        </p:nvSpPr>
        <p:spPr>
          <a:xfrm>
            <a:off x="349857" y="2701335"/>
            <a:ext cx="393550" cy="523220"/>
          </a:xfrm>
          <a:prstGeom prst="rect">
            <a:avLst/>
          </a:prstGeom>
          <a:solidFill>
            <a:schemeClr val="accent1"/>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3</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7" name="Rectangle 60"/>
          <p:cNvSpPr/>
          <p:nvPr/>
        </p:nvSpPr>
        <p:spPr>
          <a:xfrm>
            <a:off x="433084" y="3460479"/>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Box 17"/>
          <p:cNvSpPr txBox="1"/>
          <p:nvPr/>
        </p:nvSpPr>
        <p:spPr>
          <a:xfrm>
            <a:off x="347182" y="3443789"/>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4</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Rectangle 60"/>
          <p:cNvSpPr/>
          <p:nvPr/>
        </p:nvSpPr>
        <p:spPr>
          <a:xfrm>
            <a:off x="437443" y="4215271"/>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Box 19"/>
          <p:cNvSpPr txBox="1"/>
          <p:nvPr/>
        </p:nvSpPr>
        <p:spPr>
          <a:xfrm>
            <a:off x="351541" y="4198581"/>
            <a:ext cx="393550" cy="523220"/>
          </a:xfrm>
          <a:prstGeom prst="rect">
            <a:avLst/>
          </a:prstGeom>
          <a:solidFill>
            <a:schemeClr val="accent5"/>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5</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Rectangle 60"/>
          <p:cNvSpPr/>
          <p:nvPr/>
        </p:nvSpPr>
        <p:spPr>
          <a:xfrm>
            <a:off x="437443" y="4882514"/>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TextBox 21"/>
          <p:cNvSpPr txBox="1"/>
          <p:nvPr/>
        </p:nvSpPr>
        <p:spPr>
          <a:xfrm>
            <a:off x="351541" y="4865824"/>
            <a:ext cx="393550" cy="523220"/>
          </a:xfrm>
          <a:prstGeom prst="rect">
            <a:avLst/>
          </a:prstGeom>
          <a:solidFill>
            <a:schemeClr val="accent6"/>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6</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3" name="Rectangle 60"/>
          <p:cNvSpPr/>
          <p:nvPr/>
        </p:nvSpPr>
        <p:spPr>
          <a:xfrm>
            <a:off x="376330" y="5474203"/>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TextBox 23"/>
          <p:cNvSpPr txBox="1"/>
          <p:nvPr/>
        </p:nvSpPr>
        <p:spPr>
          <a:xfrm>
            <a:off x="354074" y="5468860"/>
            <a:ext cx="393550" cy="523220"/>
          </a:xfrm>
          <a:prstGeom prst="rect">
            <a:avLst/>
          </a:prstGeom>
          <a:solidFill>
            <a:srgbClr val="7030A0"/>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7</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466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xmlns="" id="{B69F5457-ECF3-4E31-B809-21B9B53535A0}"/>
              </a:ext>
            </a:extLst>
          </p:cNvPr>
          <p:cNvSpPr/>
          <p:nvPr/>
        </p:nvSpPr>
        <p:spPr>
          <a:xfrm>
            <a:off x="1195972" y="1741071"/>
            <a:ext cx="854083" cy="162250"/>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xmlns="" id="{43E2998F-E5D5-49F9-9AA3-6DF8718EDF27}"/>
              </a:ext>
            </a:extLst>
          </p:cNvPr>
          <p:cNvSpPr/>
          <p:nvPr/>
        </p:nvSpPr>
        <p:spPr>
          <a:xfrm rot="21376620">
            <a:off x="828972" y="628584"/>
            <a:ext cx="182596" cy="892836"/>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1755744B-5741-48C8-8043-6DAB3367B961}"/>
              </a:ext>
            </a:extLst>
          </p:cNvPr>
          <p:cNvSpPr/>
          <p:nvPr/>
        </p:nvSpPr>
        <p:spPr>
          <a:xfrm>
            <a:off x="2800866" y="543053"/>
            <a:ext cx="3315464" cy="320739"/>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xmlns="" id="{099D2978-485A-4486-BF13-FD8CEA757EE1}"/>
              </a:ext>
            </a:extLst>
          </p:cNvPr>
          <p:cNvGrpSpPr/>
          <p:nvPr/>
        </p:nvGrpSpPr>
        <p:grpSpPr>
          <a:xfrm>
            <a:off x="869615" y="848693"/>
            <a:ext cx="11117338" cy="997589"/>
            <a:chOff x="613638" y="1261872"/>
            <a:chExt cx="5029200" cy="1196366"/>
          </a:xfrm>
        </p:grpSpPr>
        <p:sp>
          <p:nvSpPr>
            <p:cNvPr id="2" name="Rectangle 1">
              <a:extLst>
                <a:ext uri="{FF2B5EF4-FFF2-40B4-BE49-F238E27FC236}">
                  <a16:creationId xmlns:a16="http://schemas.microsoft.com/office/drawing/2014/main" xmlns=""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xmlns=""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xmlns="" id="{2B2CF00A-7EFF-470A-BBE0-FF932DEBA388}"/>
              </a:ext>
            </a:extLst>
          </p:cNvPr>
          <p:cNvSpPr txBox="1"/>
          <p:nvPr/>
        </p:nvSpPr>
        <p:spPr>
          <a:xfrm>
            <a:off x="1305985" y="1089993"/>
            <a:ext cx="10641994" cy="646331"/>
          </a:xfrm>
          <a:prstGeom prst="rect">
            <a:avLst/>
          </a:prstGeom>
          <a:noFill/>
        </p:spPr>
        <p:txBody>
          <a:bodyPr wrap="square" rtlCol="0">
            <a:spAutoFit/>
          </a:bodyPr>
          <a:lstStyle/>
          <a:p>
            <a:pPr algn="ctr"/>
            <a:r>
              <a:rPr lang="uz-Cyrl-UZ" b="1" dirty="0">
                <a:solidFill>
                  <a:srgbClr val="7030A0"/>
                </a:solidFill>
                <a:latin typeface="Times New Roman" panose="02020603050405020304" pitchFamily="18" charset="0"/>
                <a:cs typeface="Times New Roman" panose="02020603050405020304" pitchFamily="18" charset="0"/>
              </a:rPr>
              <a:t>Коррупцияга қарши курашиш агентлиги манфаатлар тўқнашуви билан боғлиқ муносабатларни тартибга солиш соҳасидаги махсус ваколатли орган сифатида белгиланмоқда.</a:t>
            </a:r>
            <a:endParaRPr lang="en-US" b="1" dirty="0">
              <a:solidFill>
                <a:srgbClr val="7030A0"/>
              </a:solidFill>
              <a:latin typeface="Times New Roman" panose="02020603050405020304" pitchFamily="18" charset="0"/>
              <a:cs typeface="Times New Roman" panose="02020603050405020304" pitchFamily="18" charset="0"/>
            </a:endParaRPr>
          </a:p>
        </p:txBody>
      </p:sp>
      <p:sp>
        <p:nvSpPr>
          <p:cNvPr id="37" name="Freeform: Shape 36">
            <a:extLst>
              <a:ext uri="{FF2B5EF4-FFF2-40B4-BE49-F238E27FC236}">
                <a16:creationId xmlns:a16="http://schemas.microsoft.com/office/drawing/2014/main" xmlns="" id="{F4E3A999-BFD9-49A4-8B70-F30B05EDF1D1}"/>
              </a:ext>
            </a:extLst>
          </p:cNvPr>
          <p:cNvSpPr/>
          <p:nvPr/>
        </p:nvSpPr>
        <p:spPr>
          <a:xfrm rot="18852414">
            <a:off x="956252" y="709379"/>
            <a:ext cx="526028" cy="1640377"/>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chemeClr val="accent6">
              <a:lumMod val="20000"/>
              <a:lumOff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1036256A-CFF9-4233-8F1A-9754B817EB4E}"/>
              </a:ext>
            </a:extLst>
          </p:cNvPr>
          <p:cNvSpPr/>
          <p:nvPr/>
        </p:nvSpPr>
        <p:spPr>
          <a:xfrm>
            <a:off x="2908492" y="559617"/>
            <a:ext cx="8853133" cy="487512"/>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39"/>
          <p:cNvSpPr/>
          <p:nvPr/>
        </p:nvSpPr>
        <p:spPr>
          <a:xfrm>
            <a:off x="187049" y="2060539"/>
            <a:ext cx="612397" cy="4669070"/>
          </a:xfrm>
          <a:prstGeom prst="roundRect">
            <a:avLst/>
          </a:prstGeom>
          <a:solidFill>
            <a:schemeClr val="accent6">
              <a:lumMod val="40000"/>
              <a:lumOff val="60000"/>
              <a:alpha val="80000"/>
            </a:schemeClr>
          </a:solidFill>
          <a:ln w="19050">
            <a:solidFill>
              <a:srgbClr val="FF0000"/>
            </a:solidFill>
          </a:ln>
          <a:effectLst/>
          <a:scene3d>
            <a:camera prst="orthographicFront"/>
            <a:lightRig rig="threePt" dir="t"/>
          </a:scene3d>
          <a:sp3d prstMaterial="plastic">
            <a:bevelT w="139700" prst="cross"/>
          </a:sp3d>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uz-Cyrl-UZ" sz="3200" b="1" dirty="0" smtClean="0">
                <a:solidFill>
                  <a:srgbClr val="002060"/>
                </a:solidFill>
                <a:latin typeface="Times New Roman" panose="02020603050405020304" pitchFamily="18" charset="0"/>
                <a:cs typeface="Times New Roman" panose="02020603050405020304" pitchFamily="18" charset="0"/>
              </a:rPr>
              <a:t>АГЕНТЛИК</a:t>
            </a:r>
            <a:endParaRPr lang="en-US" sz="5400" b="1" dirty="0">
              <a:solidFill>
                <a:srgbClr val="002060"/>
              </a:solidFill>
              <a:latin typeface="Times New Roman" panose="02020603050405020304" pitchFamily="18" charset="0"/>
              <a:cs typeface="Times New Roman" panose="02020603050405020304" pitchFamily="18" charset="0"/>
            </a:endParaRPr>
          </a:p>
        </p:txBody>
      </p:sp>
      <p:grpSp>
        <p:nvGrpSpPr>
          <p:cNvPr id="90" name="Group 55"/>
          <p:cNvGrpSpPr/>
          <p:nvPr/>
        </p:nvGrpSpPr>
        <p:grpSpPr>
          <a:xfrm>
            <a:off x="1326292" y="3079898"/>
            <a:ext cx="10608970" cy="1047502"/>
            <a:chOff x="2879034" y="5745835"/>
            <a:chExt cx="4927350" cy="1466047"/>
          </a:xfrm>
          <a:effectLst>
            <a:outerShdw blurRad="50800" dist="38100" dir="18900000" algn="bl" rotWithShape="0">
              <a:prstClr val="black">
                <a:alpha val="40000"/>
              </a:prstClr>
            </a:outerShdw>
          </a:effectLst>
        </p:grpSpPr>
        <p:grpSp>
          <p:nvGrpSpPr>
            <p:cNvPr id="91" name="Group 12"/>
            <p:cNvGrpSpPr/>
            <p:nvPr/>
          </p:nvGrpSpPr>
          <p:grpSpPr>
            <a:xfrm>
              <a:off x="2879034" y="5745835"/>
              <a:ext cx="4927350" cy="1466047"/>
              <a:chOff x="323619" y="3562348"/>
              <a:chExt cx="3182318" cy="1332770"/>
            </a:xfrm>
          </p:grpSpPr>
          <p:sp>
            <p:nvSpPr>
              <p:cNvPr id="94" name="Rectangle 59"/>
              <p:cNvSpPr/>
              <p:nvPr/>
            </p:nvSpPr>
            <p:spPr>
              <a:xfrm>
                <a:off x="505314" y="3562348"/>
                <a:ext cx="3000623" cy="1257419"/>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60"/>
              <p:cNvSpPr/>
              <p:nvPr/>
            </p:nvSpPr>
            <p:spPr>
              <a:xfrm>
                <a:off x="323619" y="3568959"/>
                <a:ext cx="186004" cy="13261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159400" y="5942048"/>
              <a:ext cx="4639390" cy="990732"/>
            </a:xfrm>
            <a:prstGeom prst="rect">
              <a:avLst/>
            </a:prstGeom>
            <a:noFill/>
          </p:spPr>
          <p:txBody>
            <a:bodyPr wrap="square" rtlCol="0">
              <a:spAutoFit/>
            </a:bodyPr>
            <a:lstStyle/>
            <a:p>
              <a:pPr algn="just"/>
              <a:r>
                <a:rPr lang="uz-Cyrl-UZ" sz="2000" b="1" dirty="0">
                  <a:latin typeface="Times New Roman" panose="02020603050405020304" pitchFamily="18" charset="0"/>
                  <a:cs typeface="Times New Roman" panose="02020603050405020304" pitchFamily="18" charset="0"/>
                </a:rPr>
                <a:t>давлат органлари ва бошқа ташкилотларнинг манфаатлар тўқнашуви билан боғлиқ муносабатларни тартибга солиш фаолиятини мувофиқлаштиради;  </a:t>
              </a:r>
              <a:endParaRPr lang="en-US" sz="2000" b="1" dirty="0">
                <a:latin typeface="Times New Roman" panose="02020603050405020304" pitchFamily="18" charset="0"/>
                <a:cs typeface="Times New Roman" panose="02020603050405020304" pitchFamily="18" charset="0"/>
              </a:endParaRPr>
            </a:p>
          </p:txBody>
        </p:sp>
        <p:sp>
          <p:nvSpPr>
            <p:cNvPr id="93" name="TextBox 92"/>
            <p:cNvSpPr txBox="1"/>
            <p:nvPr/>
          </p:nvSpPr>
          <p:spPr>
            <a:xfrm>
              <a:off x="2879034" y="6071274"/>
              <a:ext cx="244816" cy="732281"/>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2</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96" name="Group 55"/>
          <p:cNvGrpSpPr/>
          <p:nvPr/>
        </p:nvGrpSpPr>
        <p:grpSpPr>
          <a:xfrm>
            <a:off x="1326291" y="4226045"/>
            <a:ext cx="10608971" cy="1074982"/>
            <a:chOff x="2879034" y="5745835"/>
            <a:chExt cx="4927350" cy="1473465"/>
          </a:xfrm>
          <a:effectLst>
            <a:outerShdw blurRad="50800" dist="38100" dir="18900000" algn="bl" rotWithShape="0">
              <a:prstClr val="black">
                <a:alpha val="40000"/>
              </a:prstClr>
            </a:outerShdw>
          </a:effectLst>
        </p:grpSpPr>
        <p:grpSp>
          <p:nvGrpSpPr>
            <p:cNvPr id="97" name="Group 12"/>
            <p:cNvGrpSpPr/>
            <p:nvPr/>
          </p:nvGrpSpPr>
          <p:grpSpPr>
            <a:xfrm>
              <a:off x="2879034" y="5745835"/>
              <a:ext cx="4927350" cy="1473465"/>
              <a:chOff x="323619" y="3562349"/>
              <a:chExt cx="3182318" cy="1339514"/>
            </a:xfrm>
          </p:grpSpPr>
          <p:sp>
            <p:nvSpPr>
              <p:cNvPr id="100" name="Rectangle 59"/>
              <p:cNvSpPr/>
              <p:nvPr/>
            </p:nvSpPr>
            <p:spPr>
              <a:xfrm>
                <a:off x="509597" y="3562349"/>
                <a:ext cx="2996340" cy="1242016"/>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1" name="Rectangle 60"/>
              <p:cNvSpPr/>
              <p:nvPr/>
            </p:nvSpPr>
            <p:spPr>
              <a:xfrm>
                <a:off x="323619" y="3562350"/>
                <a:ext cx="185979" cy="1339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8" name="TextBox 97"/>
            <p:cNvSpPr txBox="1"/>
            <p:nvPr/>
          </p:nvSpPr>
          <p:spPr>
            <a:xfrm>
              <a:off x="3154660" y="5883455"/>
              <a:ext cx="4619503" cy="970291"/>
            </a:xfrm>
            <a:prstGeom prst="rect">
              <a:avLst/>
            </a:prstGeom>
            <a:noFill/>
          </p:spPr>
          <p:txBody>
            <a:bodyPr wrap="square" rtlCol="0">
              <a:spAutoFit/>
            </a:bodyPr>
            <a:lstStyle/>
            <a:p>
              <a:pPr algn="just"/>
              <a:r>
                <a:rPr lang="uz-Cyrl-UZ" sz="2000" b="1" dirty="0">
                  <a:latin typeface="Times New Roman" panose="02020603050405020304" pitchFamily="18" charset="0"/>
                  <a:cs typeface="Times New Roman" panose="02020603050405020304" pitchFamily="18" charset="0"/>
                </a:rPr>
                <a:t>давлат органлари ва бошқа ташкилотларнинг манфаатлар тўқнашуви билан боғлиқ муносабатларни тартибга солиш соҳасидаги фаолиятини ўрганади;  </a:t>
              </a:r>
              <a:endParaRPr lang="en-US" sz="2000" b="1" dirty="0">
                <a:latin typeface="Times New Roman" panose="02020603050405020304" pitchFamily="18" charset="0"/>
                <a:cs typeface="Times New Roman" panose="02020603050405020304" pitchFamily="18" charset="0"/>
              </a:endParaRPr>
            </a:p>
          </p:txBody>
        </p:sp>
        <p:sp>
          <p:nvSpPr>
            <p:cNvPr id="99" name="TextBox 98"/>
            <p:cNvSpPr txBox="1"/>
            <p:nvPr/>
          </p:nvSpPr>
          <p:spPr>
            <a:xfrm>
              <a:off x="2889798" y="6070358"/>
              <a:ext cx="254098" cy="717171"/>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3</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102" name="Group 55"/>
          <p:cNvGrpSpPr/>
          <p:nvPr/>
        </p:nvGrpSpPr>
        <p:grpSpPr>
          <a:xfrm>
            <a:off x="1326291" y="5342450"/>
            <a:ext cx="10608972" cy="1108725"/>
            <a:chOff x="2879034" y="5679360"/>
            <a:chExt cx="4940813" cy="1520923"/>
          </a:xfrm>
          <a:effectLst>
            <a:outerShdw blurRad="50800" dist="38100" dir="18900000" algn="bl" rotWithShape="0">
              <a:prstClr val="black">
                <a:alpha val="40000"/>
              </a:prstClr>
            </a:outerShdw>
          </a:effectLst>
        </p:grpSpPr>
        <p:grpSp>
          <p:nvGrpSpPr>
            <p:cNvPr id="103" name="Group 12"/>
            <p:cNvGrpSpPr/>
            <p:nvPr/>
          </p:nvGrpSpPr>
          <p:grpSpPr>
            <a:xfrm>
              <a:off x="2879034" y="5745834"/>
              <a:ext cx="4940813" cy="1454449"/>
              <a:chOff x="323619" y="3562349"/>
              <a:chExt cx="3191013" cy="1322227"/>
            </a:xfrm>
          </p:grpSpPr>
          <p:sp>
            <p:nvSpPr>
              <p:cNvPr id="106" name="Rectangle 59"/>
              <p:cNvSpPr/>
              <p:nvPr/>
            </p:nvSpPr>
            <p:spPr>
              <a:xfrm>
                <a:off x="508136" y="3562349"/>
                <a:ext cx="3006496" cy="1186574"/>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ectangle 60"/>
              <p:cNvSpPr/>
              <p:nvPr/>
            </p:nvSpPr>
            <p:spPr>
              <a:xfrm>
                <a:off x="323619" y="3562351"/>
                <a:ext cx="184522" cy="1322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4" name="TextBox 103"/>
            <p:cNvSpPr txBox="1"/>
            <p:nvPr/>
          </p:nvSpPr>
          <p:spPr>
            <a:xfrm>
              <a:off x="3160166" y="5679360"/>
              <a:ext cx="4652066" cy="1393263"/>
            </a:xfrm>
            <a:prstGeom prst="rect">
              <a:avLst/>
            </a:prstGeom>
            <a:noFill/>
          </p:spPr>
          <p:txBody>
            <a:bodyPr wrap="square" rtlCol="0">
              <a:spAutoFit/>
            </a:bodyPr>
            <a:lstStyle/>
            <a:p>
              <a:pPr algn="just">
                <a:spcAft>
                  <a:spcPts val="0"/>
                </a:spcAft>
              </a:pPr>
              <a:r>
                <a:rPr lang="uz-Cyrl-UZ" sz="2000" b="1" dirty="0">
                  <a:latin typeface="Times New Roman" panose="02020603050405020304" pitchFamily="18" charset="0"/>
                  <a:cs typeface="Times New Roman" panose="02020603050405020304" pitchFamily="18" charset="0"/>
                </a:rPr>
                <a:t>манфаатлар тўқнашуви аниқланганда битимни бекор қилиш, қарорни ва бошқа ҳужжатни ўзгартириш ёки бекор қилиш тўғрисида тақдимнома ёхуд уларни ҳақиқий эмас деб топиш тўғрисида судга даъво киритади;</a:t>
              </a:r>
              <a:endParaRPr lang="ru-RU" sz="2200" b="1" dirty="0">
                <a:latin typeface="Times New Roman" panose="02020603050405020304" pitchFamily="18" charset="0"/>
                <a:cs typeface="Times New Roman" panose="02020603050405020304" pitchFamily="18" charset="0"/>
              </a:endParaRPr>
            </a:p>
          </p:txBody>
        </p:sp>
        <p:sp>
          <p:nvSpPr>
            <p:cNvPr id="105" name="TextBox 104"/>
            <p:cNvSpPr txBox="1"/>
            <p:nvPr/>
          </p:nvSpPr>
          <p:spPr>
            <a:xfrm>
              <a:off x="2893660" y="6114188"/>
              <a:ext cx="207664" cy="717740"/>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4</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51" name="Group 55"/>
          <p:cNvGrpSpPr/>
          <p:nvPr/>
        </p:nvGrpSpPr>
        <p:grpSpPr>
          <a:xfrm>
            <a:off x="1326292" y="2000408"/>
            <a:ext cx="10621687" cy="980850"/>
            <a:chOff x="2879034" y="5745836"/>
            <a:chExt cx="4930394" cy="1372758"/>
          </a:xfrm>
          <a:effectLst>
            <a:outerShdw blurRad="50800" dist="38100" dir="18900000" algn="bl" rotWithShape="0">
              <a:prstClr val="black">
                <a:alpha val="40000"/>
              </a:prstClr>
            </a:outerShdw>
          </a:effectLst>
        </p:grpSpPr>
        <p:grpSp>
          <p:nvGrpSpPr>
            <p:cNvPr id="52" name="Group 12"/>
            <p:cNvGrpSpPr/>
            <p:nvPr/>
          </p:nvGrpSpPr>
          <p:grpSpPr>
            <a:xfrm>
              <a:off x="2879034" y="5745836"/>
              <a:ext cx="4927350" cy="1372758"/>
              <a:chOff x="323619" y="3562348"/>
              <a:chExt cx="3182318" cy="1247962"/>
            </a:xfrm>
          </p:grpSpPr>
          <p:sp>
            <p:nvSpPr>
              <p:cNvPr id="55" name="Rectangle 59"/>
              <p:cNvSpPr/>
              <p:nvPr/>
            </p:nvSpPr>
            <p:spPr>
              <a:xfrm>
                <a:off x="504588" y="3562348"/>
                <a:ext cx="3001349" cy="1119739"/>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Rectangle 60"/>
              <p:cNvSpPr/>
              <p:nvPr/>
            </p:nvSpPr>
            <p:spPr>
              <a:xfrm>
                <a:off x="323619" y="3562352"/>
                <a:ext cx="180969" cy="12479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3" name="TextBox 52"/>
            <p:cNvSpPr txBox="1"/>
            <p:nvPr/>
          </p:nvSpPr>
          <p:spPr>
            <a:xfrm>
              <a:off x="3148735" y="5896332"/>
              <a:ext cx="4660693" cy="990729"/>
            </a:xfrm>
            <a:prstGeom prst="rect">
              <a:avLst/>
            </a:prstGeom>
            <a:noFill/>
          </p:spPr>
          <p:txBody>
            <a:bodyPr wrap="square" rtlCol="0">
              <a:spAutoFit/>
            </a:bodyPr>
            <a:lstStyle/>
            <a:p>
              <a:pPr algn="just"/>
              <a:r>
                <a:rPr lang="uz-Cyrl-UZ" sz="2000" b="1" dirty="0">
                  <a:latin typeface="Times New Roman" panose="02020603050405020304" pitchFamily="18" charset="0"/>
                  <a:cs typeface="Times New Roman" panose="02020603050405020304" pitchFamily="18" charset="0"/>
                </a:rPr>
                <a:t>манфаатлар тўқнашуви билан боғлиқ ахборотни ва материалларни давлат органларидан ва бошқа ташкилотлардан сўраб олади ва ўрганади;</a:t>
              </a:r>
              <a:endParaRPr lang="en-US" sz="2000" b="1"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2888286" y="6026702"/>
              <a:ext cx="244816" cy="732279"/>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1</a:t>
              </a:r>
              <a:endParaRPr lang="en-US" sz="2800" b="1" dirty="0">
                <a:solidFill>
                  <a:schemeClr val="bg1"/>
                </a:solidFill>
                <a:latin typeface="Times New Roman" panose="02020603050405020304" pitchFamily="18" charset="0"/>
                <a:cs typeface="Times New Roman" panose="02020603050405020304" pitchFamily="18" charset="0"/>
              </a:endParaRPr>
            </a:p>
          </p:txBody>
        </p:sp>
      </p:grpSp>
      <p:pic>
        <p:nvPicPr>
          <p:cNvPr id="50" name="Изображение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97"/>
            <a:ext cx="12192000" cy="257145"/>
          </a:xfrm>
          <a:prstGeom prst="rect">
            <a:avLst/>
          </a:prstGeom>
        </p:spPr>
      </p:pic>
      <p:sp>
        <p:nvSpPr>
          <p:cNvPr id="57" name="Прямоугольник 56"/>
          <p:cNvSpPr/>
          <p:nvPr/>
        </p:nvSpPr>
        <p:spPr>
          <a:xfrm>
            <a:off x="0" y="227571"/>
            <a:ext cx="12192000" cy="713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57"/>
          <p:cNvSpPr/>
          <p:nvPr/>
        </p:nvSpPr>
        <p:spPr>
          <a:xfrm>
            <a:off x="0" y="312127"/>
            <a:ext cx="12192000" cy="717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58"/>
          <p:cNvSpPr/>
          <p:nvPr/>
        </p:nvSpPr>
        <p:spPr>
          <a:xfrm>
            <a:off x="0" y="393116"/>
            <a:ext cx="12192000" cy="717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0" name="Прямая соединительная линия 59"/>
          <p:cNvCxnSpPr/>
          <p:nvPr/>
        </p:nvCxnSpPr>
        <p:spPr>
          <a:xfrm>
            <a:off x="1058896" y="2539636"/>
            <a:ext cx="10631" cy="3431754"/>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799446" y="4213078"/>
            <a:ext cx="274153" cy="0"/>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a:off x="1056211" y="2503164"/>
            <a:ext cx="280047"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a:off x="1073599" y="4729621"/>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1040363" y="3607088"/>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a:off x="1073599" y="5971390"/>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653415" y="512600"/>
            <a:ext cx="7719806" cy="523220"/>
          </a:xfrm>
          <a:prstGeom prst="rect">
            <a:avLst/>
          </a:prstGeom>
        </p:spPr>
        <p:txBody>
          <a:bodyPr wrap="none">
            <a:spAutoFit/>
          </a:bodyPr>
          <a:lstStyle/>
          <a:p>
            <a:pPr algn="ctr"/>
            <a:r>
              <a:rPr lang="uz-Cyrl-UZ" sz="2800" b="1" dirty="0">
                <a:solidFill>
                  <a:srgbClr val="002060"/>
                </a:solidFill>
                <a:latin typeface="Times New Roman" panose="02020603050405020304" pitchFamily="18" charset="0"/>
                <a:cs typeface="Times New Roman" panose="02020603050405020304" pitchFamily="18" charset="0"/>
              </a:rPr>
              <a:t>“Манфаатлар тўқнашуви тўғрисида”ги Қонун</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6589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1000"/>
                                        <p:tgtEl>
                                          <p:spTgt spid="77"/>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right)">
                                      <p:cBhvr>
                                        <p:cTn id="11" dur="1000"/>
                                        <p:tgtEl>
                                          <p:spTgt spid="41"/>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1000"/>
                                        <p:tgtEl>
                                          <p:spTgt spid="37"/>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1000"/>
                                        <p:tgtEl>
                                          <p:spTgt spid="39"/>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1000"/>
                                        <p:tgtEl>
                                          <p:spTgt spid="16"/>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1000"/>
                                        <p:tgtEl>
                                          <p:spTgt spid="3"/>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1000"/>
                                        <p:tgtEl>
                                          <p:spTgt spid="43"/>
                                        </p:tgtEl>
                                      </p:cBhvr>
                                    </p:animEffect>
                                  </p:childTnLst>
                                </p:cTn>
                              </p:par>
                            </p:childTnLst>
                          </p:cTn>
                        </p:par>
                        <p:par>
                          <p:cTn id="36" fill="hold">
                            <p:stCondLst>
                              <p:cond delay="8000"/>
                            </p:stCondLst>
                            <p:childTnLst>
                              <p:par>
                                <p:cTn id="37" presetID="22" presetClass="entr" presetSubtype="1"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wipe(up)">
                                      <p:cBhvr>
                                        <p:cTn id="39" dur="1000"/>
                                        <p:tgtEl>
                                          <p:spTgt spid="83"/>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1000"/>
                                        <p:tgtEl>
                                          <p:spTgt spid="61"/>
                                        </p:tgtEl>
                                      </p:cBhvr>
                                    </p:animEffect>
                                  </p:childTnLst>
                                </p:cTn>
                              </p:par>
                            </p:childTnLst>
                          </p:cTn>
                        </p:par>
                        <p:par>
                          <p:cTn id="44" fill="hold">
                            <p:stCondLst>
                              <p:cond delay="10000"/>
                            </p:stCondLst>
                            <p:childTnLst>
                              <p:par>
                                <p:cTn id="45" presetID="16" presetClass="entr" presetSubtype="42"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barn(outHorizontal)">
                                      <p:cBhvr>
                                        <p:cTn id="47" dur="1000"/>
                                        <p:tgtEl>
                                          <p:spTgt spid="60"/>
                                        </p:tgtEl>
                                      </p:cBhvr>
                                    </p:animEffect>
                                  </p:childTnLst>
                                </p:cTn>
                              </p:par>
                            </p:childTnLst>
                          </p:cTn>
                        </p:par>
                        <p:par>
                          <p:cTn id="48" fill="hold">
                            <p:stCondLst>
                              <p:cond delay="11000"/>
                            </p:stCondLst>
                            <p:childTnLst>
                              <p:par>
                                <p:cTn id="49" presetID="22" presetClass="entr" presetSubtype="8" fill="hold"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left)">
                                      <p:cBhvr>
                                        <p:cTn id="51" dur="1000"/>
                                        <p:tgtEl>
                                          <p:spTgt spid="63"/>
                                        </p:tgtEl>
                                      </p:cBhvr>
                                    </p:animEffect>
                                  </p:childTnLst>
                                </p:cTn>
                              </p:par>
                            </p:childTnLst>
                          </p:cTn>
                        </p:par>
                        <p:par>
                          <p:cTn id="52" fill="hold">
                            <p:stCondLst>
                              <p:cond delay="12000"/>
                            </p:stCondLst>
                            <p:childTnLst>
                              <p:par>
                                <p:cTn id="53" presetID="22" presetClass="entr" presetSubtype="8"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1000"/>
                                        <p:tgtEl>
                                          <p:spTgt spid="51"/>
                                        </p:tgtEl>
                                      </p:cBhvr>
                                    </p:animEffect>
                                  </p:childTnLst>
                                </p:cTn>
                              </p:par>
                            </p:childTnLst>
                          </p:cTn>
                        </p:par>
                        <p:par>
                          <p:cTn id="56" fill="hold">
                            <p:stCondLst>
                              <p:cond delay="13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1000"/>
                                        <p:tgtEl>
                                          <p:spTgt spid="73"/>
                                        </p:tgtEl>
                                      </p:cBhvr>
                                    </p:animEffect>
                                  </p:childTnLst>
                                </p:cTn>
                              </p:par>
                            </p:childTnLst>
                          </p:cTn>
                        </p:par>
                        <p:par>
                          <p:cTn id="60" fill="hold">
                            <p:stCondLst>
                              <p:cond delay="14000"/>
                            </p:stCondLst>
                            <p:childTnLst>
                              <p:par>
                                <p:cTn id="61" presetID="22" presetClass="entr" presetSubtype="8" fill="hold" nodeType="after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wipe(left)">
                                      <p:cBhvr>
                                        <p:cTn id="63" dur="1000"/>
                                        <p:tgtEl>
                                          <p:spTgt spid="90"/>
                                        </p:tgtEl>
                                      </p:cBhvr>
                                    </p:animEffect>
                                  </p:childTnLst>
                                </p:cTn>
                              </p:par>
                            </p:childTnLst>
                          </p:cTn>
                        </p:par>
                        <p:par>
                          <p:cTn id="64" fill="hold">
                            <p:stCondLst>
                              <p:cond delay="15000"/>
                            </p:stCondLst>
                            <p:childTnLst>
                              <p:par>
                                <p:cTn id="65" presetID="22" presetClass="entr" presetSubtype="8" fill="hold"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ipe(left)">
                                      <p:cBhvr>
                                        <p:cTn id="67" dur="1000"/>
                                        <p:tgtEl>
                                          <p:spTgt spid="75"/>
                                        </p:tgtEl>
                                      </p:cBhvr>
                                    </p:animEffect>
                                  </p:childTnLst>
                                </p:cTn>
                              </p:par>
                            </p:childTnLst>
                          </p:cTn>
                        </p:par>
                        <p:par>
                          <p:cTn id="68" fill="hold">
                            <p:stCondLst>
                              <p:cond delay="16000"/>
                            </p:stCondLst>
                            <p:childTnLst>
                              <p:par>
                                <p:cTn id="69" presetID="22" presetClass="entr" presetSubtype="8" fill="hold" nodeType="after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wipe(left)">
                                      <p:cBhvr>
                                        <p:cTn id="71" dur="1000"/>
                                        <p:tgtEl>
                                          <p:spTgt spid="96"/>
                                        </p:tgtEl>
                                      </p:cBhvr>
                                    </p:animEffect>
                                  </p:childTnLst>
                                </p:cTn>
                              </p:par>
                            </p:childTnLst>
                          </p:cTn>
                        </p:par>
                        <p:par>
                          <p:cTn id="72" fill="hold">
                            <p:stCondLst>
                              <p:cond delay="17000"/>
                            </p:stCondLst>
                            <p:childTnLst>
                              <p:par>
                                <p:cTn id="73" presetID="22" presetClass="entr" presetSubtype="8" fill="hold"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1000"/>
                                        <p:tgtEl>
                                          <p:spTgt spid="76"/>
                                        </p:tgtEl>
                                      </p:cBhvr>
                                    </p:animEffect>
                                  </p:childTnLst>
                                </p:cTn>
                              </p:par>
                            </p:childTnLst>
                          </p:cTn>
                        </p:par>
                        <p:par>
                          <p:cTn id="76" fill="hold">
                            <p:stCondLst>
                              <p:cond delay="18000"/>
                            </p:stCondLst>
                            <p:childTnLst>
                              <p:par>
                                <p:cTn id="77" presetID="22" presetClass="entr" presetSubtype="8" fill="hold" nodeType="afterEffect">
                                  <p:stCondLst>
                                    <p:cond delay="0"/>
                                  </p:stCondLst>
                                  <p:childTnLst>
                                    <p:set>
                                      <p:cBhvr>
                                        <p:cTn id="78" dur="1" fill="hold">
                                          <p:stCondLst>
                                            <p:cond delay="0"/>
                                          </p:stCondLst>
                                        </p:cTn>
                                        <p:tgtEl>
                                          <p:spTgt spid="102"/>
                                        </p:tgtEl>
                                        <p:attrNameLst>
                                          <p:attrName>style.visibility</p:attrName>
                                        </p:attrNameLst>
                                      </p:cBhvr>
                                      <p:to>
                                        <p:strVal val="visible"/>
                                      </p:to>
                                    </p:set>
                                    <p:animEffect transition="in" filter="wipe(left)">
                                      <p:cBhvr>
                                        <p:cTn id="79"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16" grpId="0" animBg="1"/>
      <p:bldP spid="43" grpId="0"/>
      <p:bldP spid="37" grpId="0" animBg="1"/>
      <p:bldP spid="10" grpId="0" animBg="1"/>
      <p:bldP spid="83"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39"/>
          <p:cNvSpPr/>
          <p:nvPr/>
        </p:nvSpPr>
        <p:spPr>
          <a:xfrm>
            <a:off x="187049" y="1342079"/>
            <a:ext cx="612397" cy="4669070"/>
          </a:xfrm>
          <a:prstGeom prst="roundRect">
            <a:avLst/>
          </a:prstGeom>
          <a:solidFill>
            <a:schemeClr val="accent6">
              <a:lumMod val="40000"/>
              <a:lumOff val="60000"/>
              <a:alpha val="80000"/>
            </a:schemeClr>
          </a:solidFill>
          <a:ln w="19050">
            <a:solidFill>
              <a:srgbClr val="FF0000"/>
            </a:solidFill>
          </a:ln>
          <a:effectLst/>
          <a:scene3d>
            <a:camera prst="orthographicFront"/>
            <a:lightRig rig="threePt" dir="t"/>
          </a:scene3d>
          <a:sp3d prstMaterial="plastic">
            <a:bevelT w="139700" prst="cross"/>
          </a:sp3d>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uz-Cyrl-UZ" sz="2800" b="1" dirty="0">
                <a:solidFill>
                  <a:srgbClr val="002060"/>
                </a:solidFill>
                <a:latin typeface="Times New Roman" panose="02020603050405020304" pitchFamily="18" charset="0"/>
                <a:cs typeface="Times New Roman" panose="02020603050405020304" pitchFamily="18" charset="0"/>
              </a:rPr>
              <a:t>АГЕНТЛИК</a:t>
            </a:r>
            <a:endParaRPr lang="en-US" sz="2800" b="1" dirty="0">
              <a:solidFill>
                <a:srgbClr val="002060"/>
              </a:solidFill>
              <a:latin typeface="Times New Roman" panose="02020603050405020304" pitchFamily="18" charset="0"/>
              <a:cs typeface="Times New Roman" panose="02020603050405020304" pitchFamily="18" charset="0"/>
            </a:endParaRPr>
          </a:p>
        </p:txBody>
      </p:sp>
      <p:grpSp>
        <p:nvGrpSpPr>
          <p:cNvPr id="90" name="Group 55"/>
          <p:cNvGrpSpPr/>
          <p:nvPr/>
        </p:nvGrpSpPr>
        <p:grpSpPr>
          <a:xfrm>
            <a:off x="1326291" y="1833105"/>
            <a:ext cx="10743997" cy="877690"/>
            <a:chOff x="2879034" y="5677381"/>
            <a:chExt cx="4990063" cy="1497703"/>
          </a:xfrm>
          <a:effectLst>
            <a:outerShdw blurRad="50800" dist="38100" dir="18900000" algn="bl" rotWithShape="0">
              <a:prstClr val="black">
                <a:alpha val="40000"/>
              </a:prstClr>
            </a:outerShdw>
          </a:effectLst>
        </p:grpSpPr>
        <p:grpSp>
          <p:nvGrpSpPr>
            <p:cNvPr id="91" name="Group 12"/>
            <p:cNvGrpSpPr/>
            <p:nvPr/>
          </p:nvGrpSpPr>
          <p:grpSpPr>
            <a:xfrm>
              <a:off x="2879034" y="5745838"/>
              <a:ext cx="4927350" cy="1429246"/>
              <a:chOff x="323619" y="3562349"/>
              <a:chExt cx="3182318" cy="1299314"/>
            </a:xfrm>
          </p:grpSpPr>
          <p:sp>
            <p:nvSpPr>
              <p:cNvPr id="94" name="Rectangle 59"/>
              <p:cNvSpPr/>
              <p:nvPr/>
            </p:nvSpPr>
            <p:spPr>
              <a:xfrm>
                <a:off x="505314" y="3562349"/>
                <a:ext cx="3000623" cy="1173894"/>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60"/>
              <p:cNvSpPr/>
              <p:nvPr/>
            </p:nvSpPr>
            <p:spPr>
              <a:xfrm>
                <a:off x="323619" y="3568959"/>
                <a:ext cx="186004" cy="12927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159400" y="5677381"/>
              <a:ext cx="4709697" cy="1207947"/>
            </a:xfrm>
            <a:prstGeom prst="rect">
              <a:avLst/>
            </a:prstGeom>
            <a:noFill/>
          </p:spPr>
          <p:txBody>
            <a:bodyPr wrap="square" rtlCol="0">
              <a:spAutoFit/>
            </a:bodyPr>
            <a:lstStyle/>
            <a:p>
              <a:r>
                <a:rPr lang="uz-Cyrl-UZ" sz="2000" b="1" dirty="0">
                  <a:latin typeface="Times New Roman" panose="02020603050405020304" pitchFamily="18" charset="0"/>
                  <a:cs typeface="Times New Roman" panose="02020603050405020304" pitchFamily="18" charset="0"/>
                </a:rPr>
                <a:t>давлат органлари ёки бошқа ташкилотлар учун манфаатлар тўқнашувини тартибга солиш бўйича услубий тавсияларни эълон қилади;  </a:t>
              </a:r>
              <a:endParaRPr lang="en-US" sz="2000" b="1" dirty="0">
                <a:latin typeface="Times New Roman" panose="02020603050405020304" pitchFamily="18" charset="0"/>
                <a:cs typeface="Times New Roman" panose="02020603050405020304" pitchFamily="18" charset="0"/>
              </a:endParaRPr>
            </a:p>
          </p:txBody>
        </p:sp>
        <p:sp>
          <p:nvSpPr>
            <p:cNvPr id="93" name="TextBox 92"/>
            <p:cNvSpPr txBox="1"/>
            <p:nvPr/>
          </p:nvSpPr>
          <p:spPr>
            <a:xfrm>
              <a:off x="2888147" y="6016978"/>
              <a:ext cx="244816" cy="892830"/>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6</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96" name="Group 55"/>
          <p:cNvGrpSpPr/>
          <p:nvPr/>
        </p:nvGrpSpPr>
        <p:grpSpPr>
          <a:xfrm>
            <a:off x="1323170" y="2774525"/>
            <a:ext cx="10618251" cy="1121359"/>
            <a:chOff x="2878112" y="5700416"/>
            <a:chExt cx="4931660" cy="1327853"/>
          </a:xfrm>
          <a:effectLst>
            <a:outerShdw blurRad="50800" dist="38100" dir="18900000" algn="bl" rotWithShape="0">
              <a:prstClr val="black">
                <a:alpha val="40000"/>
              </a:prstClr>
            </a:outerShdw>
          </a:effectLst>
        </p:grpSpPr>
        <p:grpSp>
          <p:nvGrpSpPr>
            <p:cNvPr id="97" name="Group 12"/>
            <p:cNvGrpSpPr/>
            <p:nvPr/>
          </p:nvGrpSpPr>
          <p:grpSpPr>
            <a:xfrm>
              <a:off x="2879034" y="5745837"/>
              <a:ext cx="4927350" cy="1282432"/>
              <a:chOff x="323619" y="3562349"/>
              <a:chExt cx="3182318" cy="1165847"/>
            </a:xfrm>
          </p:grpSpPr>
          <p:sp>
            <p:nvSpPr>
              <p:cNvPr id="100" name="Rectangle 59"/>
              <p:cNvSpPr/>
              <p:nvPr/>
            </p:nvSpPr>
            <p:spPr>
              <a:xfrm>
                <a:off x="509597" y="3562349"/>
                <a:ext cx="2996340" cy="1086722"/>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1" name="Rectangle 60"/>
              <p:cNvSpPr/>
              <p:nvPr/>
            </p:nvSpPr>
            <p:spPr>
              <a:xfrm>
                <a:off x="323619" y="3562350"/>
                <a:ext cx="185979" cy="1165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8" name="TextBox 97"/>
            <p:cNvSpPr txBox="1"/>
            <p:nvPr/>
          </p:nvSpPr>
          <p:spPr>
            <a:xfrm>
              <a:off x="3159012" y="5700416"/>
              <a:ext cx="4650760" cy="1202693"/>
            </a:xfrm>
            <a:prstGeom prst="rect">
              <a:avLst/>
            </a:prstGeom>
            <a:noFill/>
          </p:spPr>
          <p:txBody>
            <a:bodyPr wrap="square" rtlCol="0">
              <a:spAutoFit/>
            </a:bodyPr>
            <a:lstStyle/>
            <a:p>
              <a:pPr algn="just"/>
              <a:r>
                <a:rPr lang="uz-Cyrl-UZ" sz="2000" b="1" dirty="0">
                  <a:latin typeface="Times New Roman" panose="02020603050405020304" pitchFamily="18" charset="0"/>
                  <a:cs typeface="Times New Roman" panose="02020603050405020304" pitchFamily="18" charset="0"/>
                </a:rPr>
                <a:t>манфаатлар тўқнашуви натижасида фуқароларнинг, ташкилотларнинг, жамиятнинг ёки давлатнинг манфаатларига етказилган зарарнинг ўрни тўлиқ қопланишига эришилиши устидан назоратни амалга оширади;    </a:t>
              </a:r>
              <a:endParaRPr lang="en-US" sz="2000" b="1" dirty="0">
                <a:latin typeface="Times New Roman" panose="02020603050405020304" pitchFamily="18" charset="0"/>
                <a:cs typeface="Times New Roman" panose="02020603050405020304" pitchFamily="18" charset="0"/>
              </a:endParaRPr>
            </a:p>
          </p:txBody>
        </p:sp>
        <p:sp>
          <p:nvSpPr>
            <p:cNvPr id="99" name="TextBox 98"/>
            <p:cNvSpPr txBox="1"/>
            <p:nvPr/>
          </p:nvSpPr>
          <p:spPr>
            <a:xfrm>
              <a:off x="2878112" y="6032234"/>
              <a:ext cx="254098" cy="619569"/>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7</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102" name="Group 55"/>
          <p:cNvGrpSpPr/>
          <p:nvPr/>
        </p:nvGrpSpPr>
        <p:grpSpPr>
          <a:xfrm>
            <a:off x="1249782" y="3970617"/>
            <a:ext cx="10673706" cy="1075311"/>
            <a:chOff x="2848886" y="5709097"/>
            <a:chExt cx="4970961" cy="1223200"/>
          </a:xfrm>
          <a:effectLst>
            <a:outerShdw blurRad="50800" dist="38100" dir="18900000" algn="bl" rotWithShape="0">
              <a:prstClr val="black">
                <a:alpha val="40000"/>
              </a:prstClr>
            </a:outerShdw>
          </a:effectLst>
        </p:grpSpPr>
        <p:grpSp>
          <p:nvGrpSpPr>
            <p:cNvPr id="103" name="Group 12"/>
            <p:cNvGrpSpPr/>
            <p:nvPr/>
          </p:nvGrpSpPr>
          <p:grpSpPr>
            <a:xfrm>
              <a:off x="2879034" y="5745837"/>
              <a:ext cx="4940813" cy="1186460"/>
              <a:chOff x="323619" y="3562350"/>
              <a:chExt cx="3191013" cy="1078600"/>
            </a:xfrm>
          </p:grpSpPr>
          <p:sp>
            <p:nvSpPr>
              <p:cNvPr id="106" name="Rectangle 59"/>
              <p:cNvSpPr/>
              <p:nvPr/>
            </p:nvSpPr>
            <p:spPr>
              <a:xfrm>
                <a:off x="508136" y="3562350"/>
                <a:ext cx="3006496" cy="992559"/>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ectangle 60"/>
              <p:cNvSpPr/>
              <p:nvPr/>
            </p:nvSpPr>
            <p:spPr>
              <a:xfrm>
                <a:off x="323619" y="3562353"/>
                <a:ext cx="184522" cy="10785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4" name="TextBox 103"/>
            <p:cNvSpPr txBox="1"/>
            <p:nvPr/>
          </p:nvSpPr>
          <p:spPr>
            <a:xfrm>
              <a:off x="3158051" y="5709097"/>
              <a:ext cx="4652066" cy="1155347"/>
            </a:xfrm>
            <a:prstGeom prst="rect">
              <a:avLst/>
            </a:prstGeom>
            <a:noFill/>
          </p:spPr>
          <p:txBody>
            <a:bodyPr wrap="square" rtlCol="0">
              <a:spAutoFit/>
            </a:bodyPr>
            <a:lstStyle/>
            <a:p>
              <a:pPr algn="just">
                <a:spcAft>
                  <a:spcPts val="0"/>
                </a:spcAft>
              </a:pPr>
              <a:r>
                <a:rPr lang="uz-Cyrl-UZ" sz="2000" b="1" dirty="0">
                  <a:latin typeface="Times New Roman" panose="02020603050405020304" pitchFamily="18" charset="0"/>
                  <a:cs typeface="Times New Roman" panose="02020603050405020304" pitchFamily="18" charset="0"/>
                </a:rPr>
                <a:t>махсус бўлинмалар ходимларининг тизимли равишда малакасини оширишни, уларда тегишли кўникмаларни шакллантиришга қаратилган ўқитишни ташкил этади.  </a:t>
              </a:r>
              <a:endParaRPr lang="ru-RU" sz="2000" b="1" dirty="0">
                <a:latin typeface="Times New Roman" panose="02020603050405020304" pitchFamily="18" charset="0"/>
                <a:cs typeface="Times New Roman" panose="02020603050405020304" pitchFamily="18" charset="0"/>
              </a:endParaRPr>
            </a:p>
          </p:txBody>
        </p:sp>
        <p:sp>
          <p:nvSpPr>
            <p:cNvPr id="105" name="TextBox 104"/>
            <p:cNvSpPr txBox="1"/>
            <p:nvPr/>
          </p:nvSpPr>
          <p:spPr>
            <a:xfrm>
              <a:off x="2848886" y="5952096"/>
              <a:ext cx="327043" cy="595179"/>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8</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108" name="Group 55"/>
          <p:cNvGrpSpPr/>
          <p:nvPr/>
        </p:nvGrpSpPr>
        <p:grpSpPr>
          <a:xfrm>
            <a:off x="1315783" y="5148665"/>
            <a:ext cx="10608969" cy="1111737"/>
            <a:chOff x="2879034" y="5738919"/>
            <a:chExt cx="4942276" cy="1172857"/>
          </a:xfrm>
          <a:effectLst>
            <a:outerShdw blurRad="50800" dist="38100" dir="18900000" algn="bl" rotWithShape="0">
              <a:prstClr val="black">
                <a:alpha val="40000"/>
              </a:prstClr>
            </a:outerShdw>
          </a:effectLst>
        </p:grpSpPr>
        <p:grpSp>
          <p:nvGrpSpPr>
            <p:cNvPr id="109" name="Group 12"/>
            <p:cNvGrpSpPr/>
            <p:nvPr/>
          </p:nvGrpSpPr>
          <p:grpSpPr>
            <a:xfrm>
              <a:off x="2879034" y="5745841"/>
              <a:ext cx="4942276" cy="1165935"/>
              <a:chOff x="323619" y="3562355"/>
              <a:chExt cx="3191958" cy="1059941"/>
            </a:xfrm>
          </p:grpSpPr>
          <p:sp>
            <p:nvSpPr>
              <p:cNvPr id="112" name="Rectangle 59"/>
              <p:cNvSpPr/>
              <p:nvPr/>
            </p:nvSpPr>
            <p:spPr>
              <a:xfrm>
                <a:off x="514514" y="3562355"/>
                <a:ext cx="3001063" cy="961509"/>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ectangle 60"/>
              <p:cNvSpPr/>
              <p:nvPr/>
            </p:nvSpPr>
            <p:spPr>
              <a:xfrm>
                <a:off x="323619" y="3562355"/>
                <a:ext cx="185554" cy="10599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0" name="TextBox 109"/>
            <p:cNvSpPr txBox="1"/>
            <p:nvPr/>
          </p:nvSpPr>
          <p:spPr>
            <a:xfrm>
              <a:off x="3143193" y="5738919"/>
              <a:ext cx="4667796" cy="1071501"/>
            </a:xfrm>
            <a:prstGeom prst="rect">
              <a:avLst/>
            </a:prstGeom>
            <a:noFill/>
          </p:spPr>
          <p:txBody>
            <a:bodyPr wrap="square" rtlCol="0">
              <a:spAutoFit/>
            </a:bodyPr>
            <a:lstStyle/>
            <a:p>
              <a:pPr algn="just"/>
              <a:r>
                <a:rPr lang="uz-Cyrl-UZ" sz="2000" b="1" dirty="0">
                  <a:latin typeface="Times New Roman" panose="02020603050405020304" pitchFamily="18" charset="0"/>
                  <a:cs typeface="Times New Roman" panose="02020603050405020304" pitchFamily="18" charset="0"/>
                </a:rPr>
                <a:t>манфаатлар тўқнашуви тўғрисидаги қонунчилик талабларига риоя этмаганлик билан боғлиқ маъмурий ҳуқуқбузарликлар ҳақида маъмурий баённома тузади ва уни кўриб чиқиш учун судга юборади.</a:t>
              </a:r>
              <a:endParaRPr lang="en-US" sz="2000" b="1" dirty="0">
                <a:latin typeface="Times New Roman" panose="02020603050405020304" pitchFamily="18" charset="0"/>
                <a:cs typeface="Times New Roman" panose="02020603050405020304" pitchFamily="18" charset="0"/>
              </a:endParaRPr>
            </a:p>
          </p:txBody>
        </p:sp>
        <p:sp>
          <p:nvSpPr>
            <p:cNvPr id="111" name="TextBox 110"/>
            <p:cNvSpPr txBox="1"/>
            <p:nvPr/>
          </p:nvSpPr>
          <p:spPr>
            <a:xfrm>
              <a:off x="2890718" y="5998676"/>
              <a:ext cx="252475" cy="551985"/>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9</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51" name="Group 55"/>
          <p:cNvGrpSpPr/>
          <p:nvPr/>
        </p:nvGrpSpPr>
        <p:grpSpPr>
          <a:xfrm>
            <a:off x="1326292" y="717304"/>
            <a:ext cx="10615129" cy="1074724"/>
            <a:chOff x="2879034" y="5745833"/>
            <a:chExt cx="4927350" cy="1212658"/>
          </a:xfrm>
          <a:effectLst>
            <a:outerShdw blurRad="50800" dist="38100" dir="18900000" algn="bl" rotWithShape="0">
              <a:prstClr val="black">
                <a:alpha val="40000"/>
              </a:prstClr>
            </a:outerShdw>
          </a:effectLst>
        </p:grpSpPr>
        <p:grpSp>
          <p:nvGrpSpPr>
            <p:cNvPr id="52" name="Group 12"/>
            <p:cNvGrpSpPr/>
            <p:nvPr/>
          </p:nvGrpSpPr>
          <p:grpSpPr>
            <a:xfrm>
              <a:off x="2879034" y="5745833"/>
              <a:ext cx="4927350" cy="1212658"/>
              <a:chOff x="323619" y="3562347"/>
              <a:chExt cx="3182318" cy="1102417"/>
            </a:xfrm>
          </p:grpSpPr>
          <p:sp>
            <p:nvSpPr>
              <p:cNvPr id="55" name="Rectangle 59"/>
              <p:cNvSpPr/>
              <p:nvPr/>
            </p:nvSpPr>
            <p:spPr>
              <a:xfrm>
                <a:off x="504588" y="3562347"/>
                <a:ext cx="3001349" cy="1041231"/>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Rectangle 60"/>
              <p:cNvSpPr/>
              <p:nvPr/>
            </p:nvSpPr>
            <p:spPr>
              <a:xfrm>
                <a:off x="323619" y="3562351"/>
                <a:ext cx="180969" cy="11024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3" name="TextBox 52"/>
            <p:cNvSpPr txBox="1"/>
            <p:nvPr/>
          </p:nvSpPr>
          <p:spPr>
            <a:xfrm>
              <a:off x="3139666" y="5749977"/>
              <a:ext cx="4660693" cy="1146017"/>
            </a:xfrm>
            <a:prstGeom prst="rect">
              <a:avLst/>
            </a:prstGeom>
            <a:noFill/>
          </p:spPr>
          <p:txBody>
            <a:bodyPr wrap="square" rtlCol="0">
              <a:spAutoFit/>
            </a:bodyPr>
            <a:lstStyle/>
            <a:p>
              <a:pPr algn="just"/>
              <a:r>
                <a:rPr lang="uz-Cyrl-UZ" sz="2000" b="1" dirty="0">
                  <a:latin typeface="Times New Roman" panose="02020603050405020304" pitchFamily="18" charset="0"/>
                  <a:cs typeface="Times New Roman" panose="02020603050405020304" pitchFamily="18" charset="0"/>
                </a:rPr>
                <a:t>Манфаатлар тўқнашувини ҳисобга олиш реестрининг, мавжуд манфаатлар тўқнашуви тўғрисидаги хабарноманинг, эҳтимолий манфаатлар тўқнашуви тўғрисидаги декларациянинг намунавий шаклларини тасдиқлайди;  </a:t>
              </a:r>
              <a:endParaRPr lang="en-US" sz="2000" b="1"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2883442" y="6056978"/>
              <a:ext cx="244816" cy="590372"/>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5</a:t>
              </a:r>
              <a:endParaRPr lang="en-US" sz="2800" b="1" dirty="0">
                <a:solidFill>
                  <a:schemeClr val="bg1"/>
                </a:solidFill>
                <a:latin typeface="Times New Roman" panose="02020603050405020304" pitchFamily="18" charset="0"/>
                <a:cs typeface="Times New Roman" panose="02020603050405020304" pitchFamily="18" charset="0"/>
              </a:endParaRPr>
            </a:p>
          </p:txBody>
        </p:sp>
      </p:grpSp>
      <p:pic>
        <p:nvPicPr>
          <p:cNvPr id="50" name="Изображение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97"/>
            <a:ext cx="12192000" cy="257145"/>
          </a:xfrm>
          <a:prstGeom prst="rect">
            <a:avLst/>
          </a:prstGeom>
        </p:spPr>
      </p:pic>
      <p:sp>
        <p:nvSpPr>
          <p:cNvPr id="57" name="Прямоугольник 56"/>
          <p:cNvSpPr/>
          <p:nvPr/>
        </p:nvSpPr>
        <p:spPr>
          <a:xfrm>
            <a:off x="0" y="227571"/>
            <a:ext cx="12192000" cy="713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57"/>
          <p:cNvSpPr/>
          <p:nvPr/>
        </p:nvSpPr>
        <p:spPr>
          <a:xfrm>
            <a:off x="0" y="312127"/>
            <a:ext cx="12192000" cy="717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58"/>
          <p:cNvSpPr/>
          <p:nvPr/>
        </p:nvSpPr>
        <p:spPr>
          <a:xfrm>
            <a:off x="0" y="393116"/>
            <a:ext cx="12192000" cy="717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0" name="Прямая соединительная линия 59"/>
          <p:cNvCxnSpPr/>
          <p:nvPr/>
        </p:nvCxnSpPr>
        <p:spPr>
          <a:xfrm>
            <a:off x="1032151" y="1254668"/>
            <a:ext cx="5250" cy="4401828"/>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799446" y="3690563"/>
            <a:ext cx="274153" cy="0"/>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a:off x="1073599" y="1257614"/>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a:off x="1073599" y="2293727"/>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1085959" y="3373414"/>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a:off x="1073599" y="4479750"/>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p:nvPr/>
        </p:nvCxnSpPr>
        <p:spPr>
          <a:xfrm>
            <a:off x="1085959" y="5660529"/>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2367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up)">
                                      <p:cBhvr>
                                        <p:cTn id="7" dur="1000"/>
                                        <p:tgtEl>
                                          <p:spTgt spid="8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1000"/>
                                        <p:tgtEl>
                                          <p:spTgt spid="61"/>
                                        </p:tgtEl>
                                      </p:cBhvr>
                                    </p:animEffect>
                                  </p:childTnLst>
                                </p:cTn>
                              </p:par>
                            </p:childTnLst>
                          </p:cTn>
                        </p:par>
                        <p:par>
                          <p:cTn id="12" fill="hold">
                            <p:stCondLst>
                              <p:cond delay="2000"/>
                            </p:stCondLst>
                            <p:childTnLst>
                              <p:par>
                                <p:cTn id="13" presetID="16" presetClass="entr" presetSubtype="42"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outHorizontal)">
                                      <p:cBhvr>
                                        <p:cTn id="15" dur="1000"/>
                                        <p:tgtEl>
                                          <p:spTgt spid="60"/>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left)">
                                      <p:cBhvr>
                                        <p:cTn id="19" dur="1000"/>
                                        <p:tgtEl>
                                          <p:spTgt spid="63"/>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1000"/>
                                        <p:tgtEl>
                                          <p:spTgt spid="51"/>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left)">
                                      <p:cBhvr>
                                        <p:cTn id="27" dur="1000"/>
                                        <p:tgtEl>
                                          <p:spTgt spid="73"/>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1000"/>
                                        <p:tgtEl>
                                          <p:spTgt spid="90"/>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1000"/>
                                        <p:tgtEl>
                                          <p:spTgt spid="75"/>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wipe(left)">
                                      <p:cBhvr>
                                        <p:cTn id="39" dur="1000"/>
                                        <p:tgtEl>
                                          <p:spTgt spid="96"/>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left)">
                                      <p:cBhvr>
                                        <p:cTn id="43" dur="1000"/>
                                        <p:tgtEl>
                                          <p:spTgt spid="76"/>
                                        </p:tgtEl>
                                      </p:cBhvr>
                                    </p:animEffect>
                                  </p:childTnLst>
                                </p:cTn>
                              </p:par>
                            </p:childTnLst>
                          </p:cTn>
                        </p:par>
                        <p:par>
                          <p:cTn id="44" fill="hold">
                            <p:stCondLst>
                              <p:cond delay="10000"/>
                            </p:stCondLst>
                            <p:childTnLst>
                              <p:par>
                                <p:cTn id="45" presetID="22" presetClass="entr" presetSubtype="8"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wipe(left)">
                                      <p:cBhvr>
                                        <p:cTn id="47" dur="1000"/>
                                        <p:tgtEl>
                                          <p:spTgt spid="102"/>
                                        </p:tgtEl>
                                      </p:cBhvr>
                                    </p:animEffect>
                                  </p:childTnLst>
                                </p:cTn>
                              </p:par>
                            </p:childTnLst>
                          </p:cTn>
                        </p:par>
                        <p:par>
                          <p:cTn id="48" fill="hold">
                            <p:stCondLst>
                              <p:cond delay="11000"/>
                            </p:stCondLst>
                            <p:childTnLst>
                              <p:par>
                                <p:cTn id="49" presetID="22" presetClass="entr" presetSubtype="8"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ipe(left)">
                                      <p:cBhvr>
                                        <p:cTn id="51" dur="1000"/>
                                        <p:tgtEl>
                                          <p:spTgt spid="78"/>
                                        </p:tgtEl>
                                      </p:cBhvr>
                                    </p:animEffect>
                                  </p:childTnLst>
                                </p:cTn>
                              </p:par>
                            </p:childTnLst>
                          </p:cTn>
                        </p:par>
                        <p:par>
                          <p:cTn id="52" fill="hold">
                            <p:stCondLst>
                              <p:cond delay="12000"/>
                            </p:stCondLst>
                            <p:childTnLst>
                              <p:par>
                                <p:cTn id="53" presetID="22" presetClass="entr" presetSubtype="8" fill="hold" nodeType="after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wipe(left)">
                                      <p:cBhvr>
                                        <p:cTn id="55"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434688"/>
              </p:ext>
            </p:extLst>
          </p:nvPr>
        </p:nvGraphicFramePr>
        <p:xfrm>
          <a:off x="2953997" y="284251"/>
          <a:ext cx="6096000" cy="618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extLst>
              <p:ext uri="{D42A27DB-BD31-4B8C-83A1-F6EECF244321}">
                <p14:modId xmlns:p14="http://schemas.microsoft.com/office/powerpoint/2010/main" val="1295577370"/>
              </p:ext>
            </p:extLst>
          </p:nvPr>
        </p:nvGraphicFramePr>
        <p:xfrm>
          <a:off x="536961" y="1213501"/>
          <a:ext cx="11118078" cy="4762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ectangle 60"/>
          <p:cNvSpPr/>
          <p:nvPr/>
        </p:nvSpPr>
        <p:spPr>
          <a:xfrm>
            <a:off x="2646349" y="1230191"/>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Box 13"/>
          <p:cNvSpPr txBox="1"/>
          <p:nvPr/>
        </p:nvSpPr>
        <p:spPr>
          <a:xfrm>
            <a:off x="2560447" y="1213501"/>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1</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Rectangle 60"/>
          <p:cNvSpPr/>
          <p:nvPr/>
        </p:nvSpPr>
        <p:spPr>
          <a:xfrm>
            <a:off x="2646349" y="1802420"/>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TextBox 21"/>
          <p:cNvSpPr txBox="1"/>
          <p:nvPr/>
        </p:nvSpPr>
        <p:spPr>
          <a:xfrm>
            <a:off x="2560447" y="1785730"/>
            <a:ext cx="393550" cy="523220"/>
          </a:xfrm>
          <a:prstGeom prst="rect">
            <a:avLst/>
          </a:prstGeom>
          <a:solidFill>
            <a:schemeClr val="accent2"/>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2</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3" name="Rectangle 60"/>
          <p:cNvSpPr/>
          <p:nvPr/>
        </p:nvSpPr>
        <p:spPr>
          <a:xfrm>
            <a:off x="2646349" y="2308950"/>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TextBox 23"/>
          <p:cNvSpPr txBox="1"/>
          <p:nvPr/>
        </p:nvSpPr>
        <p:spPr>
          <a:xfrm>
            <a:off x="2560447" y="2292260"/>
            <a:ext cx="393550" cy="523220"/>
          </a:xfrm>
          <a:prstGeom prst="rect">
            <a:avLst/>
          </a:prstGeom>
          <a:solidFill>
            <a:schemeClr val="accent1"/>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3</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5" name="Rectangle 60"/>
          <p:cNvSpPr/>
          <p:nvPr/>
        </p:nvSpPr>
        <p:spPr>
          <a:xfrm>
            <a:off x="2626410" y="2811089"/>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p:cNvSpPr txBox="1"/>
          <p:nvPr/>
        </p:nvSpPr>
        <p:spPr>
          <a:xfrm>
            <a:off x="2540508" y="2794399"/>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4</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7" name="Rectangle 60"/>
          <p:cNvSpPr/>
          <p:nvPr/>
        </p:nvSpPr>
        <p:spPr>
          <a:xfrm>
            <a:off x="2626410" y="3313737"/>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p:cNvSpPr txBox="1"/>
          <p:nvPr/>
        </p:nvSpPr>
        <p:spPr>
          <a:xfrm>
            <a:off x="2540508" y="3297047"/>
            <a:ext cx="393550" cy="523220"/>
          </a:xfrm>
          <a:prstGeom prst="rect">
            <a:avLst/>
          </a:prstGeom>
          <a:solidFill>
            <a:schemeClr val="accent5"/>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5</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9" name="Rectangle 60"/>
          <p:cNvSpPr/>
          <p:nvPr/>
        </p:nvSpPr>
        <p:spPr>
          <a:xfrm>
            <a:off x="2626410" y="3876160"/>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TextBox 29"/>
          <p:cNvSpPr txBox="1"/>
          <p:nvPr/>
        </p:nvSpPr>
        <p:spPr>
          <a:xfrm>
            <a:off x="2540508" y="3859470"/>
            <a:ext cx="393550" cy="523220"/>
          </a:xfrm>
          <a:prstGeom prst="rect">
            <a:avLst/>
          </a:prstGeom>
          <a:solidFill>
            <a:schemeClr val="accent6"/>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6</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Rectangle 60"/>
          <p:cNvSpPr/>
          <p:nvPr/>
        </p:nvSpPr>
        <p:spPr>
          <a:xfrm>
            <a:off x="2551370" y="4414523"/>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2529114" y="4409180"/>
            <a:ext cx="393550" cy="523220"/>
          </a:xfrm>
          <a:prstGeom prst="rect">
            <a:avLst/>
          </a:prstGeom>
          <a:solidFill>
            <a:srgbClr val="7030A0"/>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7</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3" name="Rectangle 60"/>
          <p:cNvSpPr/>
          <p:nvPr/>
        </p:nvSpPr>
        <p:spPr>
          <a:xfrm>
            <a:off x="2626410" y="4949976"/>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2540508" y="4933286"/>
            <a:ext cx="393550" cy="523220"/>
          </a:xfrm>
          <a:prstGeom prst="rect">
            <a:avLst/>
          </a:prstGeom>
          <a:solidFill>
            <a:srgbClr val="0070C0"/>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8</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5" name="Rectangle 60"/>
          <p:cNvSpPr/>
          <p:nvPr/>
        </p:nvSpPr>
        <p:spPr>
          <a:xfrm>
            <a:off x="2626410" y="5471423"/>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2540508" y="5454733"/>
            <a:ext cx="393550" cy="523220"/>
          </a:xfrm>
          <a:prstGeom prst="rect">
            <a:avLst/>
          </a:prstGeom>
          <a:solidFill>
            <a:srgbClr val="002060"/>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9</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101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3888518672"/>
              </p:ext>
            </p:extLst>
          </p:nvPr>
        </p:nvGraphicFramePr>
        <p:xfrm>
          <a:off x="743484" y="1182022"/>
          <a:ext cx="11041165" cy="4953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3644198176"/>
              </p:ext>
            </p:extLst>
          </p:nvPr>
        </p:nvGraphicFramePr>
        <p:xfrm>
          <a:off x="2213361" y="200409"/>
          <a:ext cx="6905002" cy="560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60"/>
          <p:cNvSpPr/>
          <p:nvPr/>
        </p:nvSpPr>
        <p:spPr>
          <a:xfrm>
            <a:off x="2829636" y="1262713"/>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2743734" y="1246023"/>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1</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2" name="Rectangle 60"/>
          <p:cNvSpPr/>
          <p:nvPr/>
        </p:nvSpPr>
        <p:spPr>
          <a:xfrm>
            <a:off x="2829636" y="2457896"/>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Box 12"/>
          <p:cNvSpPr txBox="1"/>
          <p:nvPr/>
        </p:nvSpPr>
        <p:spPr>
          <a:xfrm>
            <a:off x="2743734" y="2441206"/>
            <a:ext cx="393550" cy="523220"/>
          </a:xfrm>
          <a:prstGeom prst="rect">
            <a:avLst/>
          </a:prstGeom>
          <a:solidFill>
            <a:schemeClr val="accent2"/>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2</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4" name="Rectangle 60"/>
          <p:cNvSpPr/>
          <p:nvPr/>
        </p:nvSpPr>
        <p:spPr>
          <a:xfrm>
            <a:off x="2829636" y="3285645"/>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Box 14"/>
          <p:cNvSpPr txBox="1"/>
          <p:nvPr/>
        </p:nvSpPr>
        <p:spPr>
          <a:xfrm>
            <a:off x="2743734" y="3268955"/>
            <a:ext cx="393550" cy="523220"/>
          </a:xfrm>
          <a:prstGeom prst="rect">
            <a:avLst/>
          </a:prstGeom>
          <a:solidFill>
            <a:schemeClr val="accent1"/>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3</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Rectangle 60"/>
          <p:cNvSpPr/>
          <p:nvPr/>
        </p:nvSpPr>
        <p:spPr>
          <a:xfrm>
            <a:off x="2829636" y="4337602"/>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p:cNvSpPr txBox="1"/>
          <p:nvPr/>
        </p:nvSpPr>
        <p:spPr>
          <a:xfrm>
            <a:off x="2743734" y="4320912"/>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4</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8" name="Rectangle 60"/>
          <p:cNvSpPr/>
          <p:nvPr/>
        </p:nvSpPr>
        <p:spPr>
          <a:xfrm>
            <a:off x="2829636" y="5245086"/>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2743734" y="5228396"/>
            <a:ext cx="393550" cy="523220"/>
          </a:xfrm>
          <a:prstGeom prst="rect">
            <a:avLst/>
          </a:prstGeom>
          <a:solidFill>
            <a:schemeClr val="accent5"/>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5</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690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3130255942"/>
              </p:ext>
            </p:extLst>
          </p:nvPr>
        </p:nvGraphicFramePr>
        <p:xfrm>
          <a:off x="470018" y="1715556"/>
          <a:ext cx="11477003" cy="4565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2960340813"/>
              </p:ext>
            </p:extLst>
          </p:nvPr>
        </p:nvGraphicFramePr>
        <p:xfrm>
          <a:off x="3130609" y="184940"/>
          <a:ext cx="5930781" cy="8491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60"/>
          <p:cNvSpPr/>
          <p:nvPr/>
        </p:nvSpPr>
        <p:spPr>
          <a:xfrm>
            <a:off x="2612166" y="1760020"/>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2526264" y="1743330"/>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1</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2" name="Rectangle 60"/>
          <p:cNvSpPr/>
          <p:nvPr/>
        </p:nvSpPr>
        <p:spPr>
          <a:xfrm>
            <a:off x="2623563" y="2467130"/>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Box 12"/>
          <p:cNvSpPr txBox="1"/>
          <p:nvPr/>
        </p:nvSpPr>
        <p:spPr>
          <a:xfrm>
            <a:off x="2537661" y="2450440"/>
            <a:ext cx="393550" cy="523220"/>
          </a:xfrm>
          <a:prstGeom prst="rect">
            <a:avLst/>
          </a:prstGeom>
          <a:solidFill>
            <a:schemeClr val="accent2"/>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2</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4" name="Rectangle 60"/>
          <p:cNvSpPr/>
          <p:nvPr/>
        </p:nvSpPr>
        <p:spPr>
          <a:xfrm>
            <a:off x="2623563" y="3172686"/>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Box 14"/>
          <p:cNvSpPr txBox="1"/>
          <p:nvPr/>
        </p:nvSpPr>
        <p:spPr>
          <a:xfrm>
            <a:off x="2537661" y="3155996"/>
            <a:ext cx="393550" cy="523220"/>
          </a:xfrm>
          <a:prstGeom prst="rect">
            <a:avLst/>
          </a:prstGeom>
          <a:solidFill>
            <a:schemeClr val="accent1"/>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3</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Rectangle 60"/>
          <p:cNvSpPr/>
          <p:nvPr/>
        </p:nvSpPr>
        <p:spPr>
          <a:xfrm>
            <a:off x="2623563" y="3794426"/>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p:cNvSpPr txBox="1"/>
          <p:nvPr/>
        </p:nvSpPr>
        <p:spPr>
          <a:xfrm>
            <a:off x="2537661" y="3777736"/>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4</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8" name="Rectangle 60"/>
          <p:cNvSpPr/>
          <p:nvPr/>
        </p:nvSpPr>
        <p:spPr>
          <a:xfrm>
            <a:off x="2623563" y="4377421"/>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2537661" y="4360731"/>
            <a:ext cx="393550" cy="523220"/>
          </a:xfrm>
          <a:prstGeom prst="rect">
            <a:avLst/>
          </a:prstGeom>
          <a:solidFill>
            <a:schemeClr val="accent5"/>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5</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Rectangle 60"/>
          <p:cNvSpPr/>
          <p:nvPr/>
        </p:nvSpPr>
        <p:spPr>
          <a:xfrm>
            <a:off x="2617427" y="5026496"/>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extBox 20"/>
          <p:cNvSpPr txBox="1"/>
          <p:nvPr/>
        </p:nvSpPr>
        <p:spPr>
          <a:xfrm>
            <a:off x="2531525" y="5009806"/>
            <a:ext cx="393550" cy="523220"/>
          </a:xfrm>
          <a:prstGeom prst="rect">
            <a:avLst/>
          </a:prstGeom>
          <a:solidFill>
            <a:schemeClr val="accent6"/>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6</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2" name="Rectangle 60"/>
          <p:cNvSpPr/>
          <p:nvPr/>
        </p:nvSpPr>
        <p:spPr>
          <a:xfrm>
            <a:off x="2545232" y="5664224"/>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p:cNvSpPr txBox="1"/>
          <p:nvPr/>
        </p:nvSpPr>
        <p:spPr>
          <a:xfrm>
            <a:off x="2522976" y="5658881"/>
            <a:ext cx="393550" cy="523220"/>
          </a:xfrm>
          <a:prstGeom prst="rect">
            <a:avLst/>
          </a:prstGeom>
          <a:solidFill>
            <a:srgbClr val="7030A0"/>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7</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136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98" y="0"/>
            <a:ext cx="11981204" cy="6858000"/>
          </a:xfrm>
          <a:prstGeom prst="rect">
            <a:avLst/>
          </a:prstGeom>
        </p:spPr>
      </p:pic>
      <p:pic>
        <p:nvPicPr>
          <p:cNvPr id="2" name="Рисунок 1">
            <a:extLst>
              <a:ext uri="{FF2B5EF4-FFF2-40B4-BE49-F238E27FC236}">
                <a16:creationId xmlns:a16="http://schemas.microsoft.com/office/drawing/2014/main" xmlns="" id="{5C1853C5-3B67-419F-905A-13F5EC4003AB}"/>
              </a:ext>
            </a:extLst>
          </p:cNvPr>
          <p:cNvPicPr>
            <a:picLocks noChangeAspect="1"/>
          </p:cNvPicPr>
          <p:nvPr/>
        </p:nvPicPr>
        <p:blipFill>
          <a:blip r:embed="rId3"/>
          <a:stretch>
            <a:fillRect/>
          </a:stretch>
        </p:blipFill>
        <p:spPr>
          <a:xfrm>
            <a:off x="1211" y="0"/>
            <a:ext cx="12189577" cy="6858000"/>
          </a:xfrm>
          <a:prstGeom prst="rect">
            <a:avLst/>
          </a:prstGeom>
        </p:spPr>
      </p:pic>
    </p:spTree>
    <p:extLst>
      <p:ext uri="{BB962C8B-B14F-4D97-AF65-F5344CB8AC3E}">
        <p14:creationId xmlns:p14="http://schemas.microsoft.com/office/powerpoint/2010/main" val="139483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658859047"/>
              </p:ext>
            </p:extLst>
          </p:nvPr>
        </p:nvGraphicFramePr>
        <p:xfrm>
          <a:off x="3261750" y="197651"/>
          <a:ext cx="5463505" cy="853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extLst>
              <p:ext uri="{D42A27DB-BD31-4B8C-83A1-F6EECF244321}">
                <p14:modId xmlns:p14="http://schemas.microsoft.com/office/powerpoint/2010/main" val="3022917412"/>
              </p:ext>
            </p:extLst>
          </p:nvPr>
        </p:nvGraphicFramePr>
        <p:xfrm>
          <a:off x="444381" y="1124321"/>
          <a:ext cx="11100987" cy="54822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79377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123644708"/>
              </p:ext>
            </p:extLst>
          </p:nvPr>
        </p:nvGraphicFramePr>
        <p:xfrm>
          <a:off x="2953996" y="405364"/>
          <a:ext cx="8697814" cy="737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extLst>
              <p:ext uri="{D42A27DB-BD31-4B8C-83A1-F6EECF244321}">
                <p14:modId xmlns:p14="http://schemas.microsoft.com/office/powerpoint/2010/main" val="1198570271"/>
              </p:ext>
            </p:extLst>
          </p:nvPr>
        </p:nvGraphicFramePr>
        <p:xfrm>
          <a:off x="442957" y="1742210"/>
          <a:ext cx="11306085" cy="4111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77508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4202649374"/>
              </p:ext>
            </p:extLst>
          </p:nvPr>
        </p:nvGraphicFramePr>
        <p:xfrm>
          <a:off x="3060700" y="388273"/>
          <a:ext cx="8210864" cy="589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extLst>
              <p:ext uri="{D42A27DB-BD31-4B8C-83A1-F6EECF244321}">
                <p14:modId xmlns:p14="http://schemas.microsoft.com/office/powerpoint/2010/main" val="709185615"/>
              </p:ext>
            </p:extLst>
          </p:nvPr>
        </p:nvGraphicFramePr>
        <p:xfrm>
          <a:off x="832920" y="1204111"/>
          <a:ext cx="10437560" cy="49794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55534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3734172132"/>
              </p:ext>
            </p:extLst>
          </p:nvPr>
        </p:nvGraphicFramePr>
        <p:xfrm>
          <a:off x="1028700" y="231987"/>
          <a:ext cx="10528300" cy="131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extLst>
              <p:ext uri="{D42A27DB-BD31-4B8C-83A1-F6EECF244321}">
                <p14:modId xmlns:p14="http://schemas.microsoft.com/office/powerpoint/2010/main" val="4097150635"/>
              </p:ext>
            </p:extLst>
          </p:nvPr>
        </p:nvGraphicFramePr>
        <p:xfrm>
          <a:off x="1059677" y="1749734"/>
          <a:ext cx="10588239" cy="43716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90614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Изображение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07"/>
            <a:ext cx="12192000" cy="257145"/>
          </a:xfrm>
          <a:prstGeom prst="rect">
            <a:avLst/>
          </a:prstGeom>
        </p:spPr>
      </p:pic>
      <p:sp>
        <p:nvSpPr>
          <p:cNvPr id="57" name="Прямоугольник 56"/>
          <p:cNvSpPr/>
          <p:nvPr/>
        </p:nvSpPr>
        <p:spPr>
          <a:xfrm>
            <a:off x="0" y="227571"/>
            <a:ext cx="12192000" cy="713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57"/>
          <p:cNvSpPr/>
          <p:nvPr/>
        </p:nvSpPr>
        <p:spPr>
          <a:xfrm>
            <a:off x="0" y="312127"/>
            <a:ext cx="12192000" cy="717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58"/>
          <p:cNvSpPr/>
          <p:nvPr/>
        </p:nvSpPr>
        <p:spPr>
          <a:xfrm>
            <a:off x="0" y="393116"/>
            <a:ext cx="12192000" cy="717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 name="Picture 157" descr="Apple iMac 27_ Final_72dpi.png"/>
          <p:cNvPicPr>
            <a:picLocks noChangeAspect="1"/>
          </p:cNvPicPr>
          <p:nvPr/>
        </p:nvPicPr>
        <p:blipFill>
          <a:blip r:embed="rId4" cstate="print"/>
          <a:stretch>
            <a:fillRect/>
          </a:stretch>
        </p:blipFill>
        <p:spPr>
          <a:xfrm>
            <a:off x="177626" y="1048123"/>
            <a:ext cx="4647525" cy="3977837"/>
          </a:xfrm>
          <a:prstGeom prst="rect">
            <a:avLst/>
          </a:prstGeom>
        </p:spPr>
      </p:pic>
      <p:grpSp>
        <p:nvGrpSpPr>
          <p:cNvPr id="53" name="Group 53"/>
          <p:cNvGrpSpPr/>
          <p:nvPr/>
        </p:nvGrpSpPr>
        <p:grpSpPr>
          <a:xfrm>
            <a:off x="3607942" y="5399057"/>
            <a:ext cx="1025102" cy="1009793"/>
            <a:chOff x="3962400" y="2419350"/>
            <a:chExt cx="685800" cy="685800"/>
          </a:xfrm>
        </p:grpSpPr>
        <p:sp>
          <p:nvSpPr>
            <p:cNvPr id="64"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6" name="Group 66"/>
          <p:cNvGrpSpPr/>
          <p:nvPr/>
        </p:nvGrpSpPr>
        <p:grpSpPr>
          <a:xfrm>
            <a:off x="525610" y="5384401"/>
            <a:ext cx="1108816" cy="1076847"/>
            <a:chOff x="3962400" y="2419350"/>
            <a:chExt cx="685800" cy="685800"/>
          </a:xfrm>
        </p:grpSpPr>
        <p:sp>
          <p:nvSpPr>
            <p:cNvPr id="67"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Oval 68"/>
            <p:cNvSpPr/>
            <p:nvPr/>
          </p:nvSpPr>
          <p:spPr bwMode="auto">
            <a:xfrm>
              <a:off x="4036821" y="2500575"/>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2" name="Text Box 10"/>
          <p:cNvSpPr txBox="1">
            <a:spLocks noChangeArrowheads="1"/>
          </p:cNvSpPr>
          <p:nvPr/>
        </p:nvSpPr>
        <p:spPr bwMode="auto">
          <a:xfrm>
            <a:off x="5631179" y="4563649"/>
            <a:ext cx="6311748" cy="1831271"/>
          </a:xfrm>
          <a:prstGeom prst="rect">
            <a:avLst/>
          </a:prstGeom>
          <a:noFill/>
          <a:ln w="9525">
            <a:noFill/>
            <a:miter lim="800000"/>
            <a:headEnd/>
            <a:tailEnd/>
          </a:ln>
        </p:spPr>
        <p:txBody>
          <a:bodyPr wrap="square" lIns="60960" tIns="30480" rIns="60960" bIns="30480">
            <a:spAutoFit/>
          </a:bodyPr>
          <a:lstStyle/>
          <a:p>
            <a:pPr algn="just"/>
            <a:r>
              <a:rPr lang="uz-Cyrl-UZ" sz="2300" b="1" dirty="0">
                <a:solidFill>
                  <a:srgbClr val="0070C0"/>
                </a:solidFill>
                <a:latin typeface="Times New Roman" panose="02020603050405020304" pitchFamily="18" charset="0"/>
                <a:cs typeface="Times New Roman" panose="02020603050405020304" pitchFamily="18" charset="0"/>
              </a:rPr>
              <a:t>Манфаатлар тўқнашувига йўл қўйилган ҳолда қабул қилинган қарор, тузилган битим ҳақиқий эмас деб топилиши натижасида етказилган зарар айбдор ходимлардан регресс тартибида ундириб олиниши мумкин. </a:t>
            </a:r>
            <a:endParaRPr lang="ru-RU" sz="2300" b="1" dirty="0">
              <a:solidFill>
                <a:srgbClr val="0070C0"/>
              </a:solidFill>
              <a:latin typeface="Times New Roman" panose="02020603050405020304" pitchFamily="18" charset="0"/>
              <a:cs typeface="Times New Roman" panose="02020603050405020304" pitchFamily="18" charset="0"/>
            </a:endParaRPr>
          </a:p>
        </p:txBody>
      </p:sp>
      <p:grpSp>
        <p:nvGrpSpPr>
          <p:cNvPr id="74" name="Group 109"/>
          <p:cNvGrpSpPr/>
          <p:nvPr/>
        </p:nvGrpSpPr>
        <p:grpSpPr>
          <a:xfrm>
            <a:off x="4940690" y="4724254"/>
            <a:ext cx="600708" cy="620336"/>
            <a:chOff x="8093534" y="1164886"/>
            <a:chExt cx="548640" cy="548640"/>
          </a:xfrm>
        </p:grpSpPr>
        <p:sp>
          <p:nvSpPr>
            <p:cNvPr id="75"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7" name="Text Box 10"/>
          <p:cNvSpPr txBox="1">
            <a:spLocks noChangeArrowheads="1"/>
          </p:cNvSpPr>
          <p:nvPr/>
        </p:nvSpPr>
        <p:spPr bwMode="auto">
          <a:xfrm>
            <a:off x="5631179" y="581172"/>
            <a:ext cx="6366901" cy="2185214"/>
          </a:xfrm>
          <a:prstGeom prst="rect">
            <a:avLst/>
          </a:prstGeom>
          <a:noFill/>
          <a:ln w="9525">
            <a:noFill/>
            <a:miter lim="800000"/>
            <a:headEnd/>
            <a:tailEnd/>
          </a:ln>
        </p:spPr>
        <p:txBody>
          <a:bodyPr wrap="square" lIns="60960" tIns="30480" rIns="60960" bIns="30480">
            <a:spAutoFit/>
          </a:bodyPr>
          <a:lstStyle/>
          <a:p>
            <a:pPr algn="just" defTabSz="1219170">
              <a:spcBef>
                <a:spcPct val="20000"/>
              </a:spcBef>
              <a:defRPr/>
            </a:pPr>
            <a:r>
              <a:rPr lang="uz-Cyrl-UZ" sz="2300" b="1" dirty="0">
                <a:solidFill>
                  <a:srgbClr val="FFC000"/>
                </a:solidFill>
                <a:latin typeface="Times New Roman" panose="02020603050405020304" pitchFamily="18" charset="0"/>
                <a:cs typeface="Times New Roman" panose="02020603050405020304" pitchFamily="18" charset="0"/>
              </a:rPr>
              <a:t>Қарор ёки битим ҳақиқий эмас деб топилган тақдирда, ушбу қарор ёки битим тузилганлиги натижасида олинган фойда битим бўйича олинган ҳамма нарсани қайтариб бериш тўғрисида талаб қўймасдан суд тартибида давлат даромадига ўтказилади.</a:t>
            </a:r>
            <a:endParaRPr lang="ru-RU" sz="2300" b="1" dirty="0">
              <a:solidFill>
                <a:srgbClr val="FFC000"/>
              </a:solidFill>
              <a:latin typeface="Times New Roman" panose="02020603050405020304" pitchFamily="18" charset="0"/>
              <a:cs typeface="Times New Roman" panose="02020603050405020304" pitchFamily="18" charset="0"/>
            </a:endParaRPr>
          </a:p>
        </p:txBody>
      </p:sp>
      <p:grpSp>
        <p:nvGrpSpPr>
          <p:cNvPr id="78" name="Group 113"/>
          <p:cNvGrpSpPr/>
          <p:nvPr/>
        </p:nvGrpSpPr>
        <p:grpSpPr>
          <a:xfrm>
            <a:off x="5005783" y="638771"/>
            <a:ext cx="535551" cy="495215"/>
            <a:chOff x="8093534" y="1164886"/>
            <a:chExt cx="548640" cy="548640"/>
          </a:xfrm>
        </p:grpSpPr>
        <p:sp>
          <p:nvSpPr>
            <p:cNvPr id="79"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85" name="Group 109"/>
          <p:cNvGrpSpPr/>
          <p:nvPr/>
        </p:nvGrpSpPr>
        <p:grpSpPr>
          <a:xfrm>
            <a:off x="3929724" y="5705635"/>
            <a:ext cx="381537" cy="397442"/>
            <a:chOff x="8093534" y="1164886"/>
            <a:chExt cx="548640" cy="548640"/>
          </a:xfrm>
        </p:grpSpPr>
        <p:sp>
          <p:nvSpPr>
            <p:cNvPr id="86"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88" name="Group 113"/>
          <p:cNvGrpSpPr/>
          <p:nvPr/>
        </p:nvGrpSpPr>
        <p:grpSpPr>
          <a:xfrm>
            <a:off x="884136" y="5742974"/>
            <a:ext cx="360155" cy="359699"/>
            <a:chOff x="8093534" y="1164886"/>
            <a:chExt cx="548640" cy="548640"/>
          </a:xfrm>
        </p:grpSpPr>
        <p:sp>
          <p:nvSpPr>
            <p:cNvPr id="89"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04" name="Group 69"/>
          <p:cNvGrpSpPr/>
          <p:nvPr/>
        </p:nvGrpSpPr>
        <p:grpSpPr>
          <a:xfrm>
            <a:off x="2087143" y="5399057"/>
            <a:ext cx="1139478" cy="1076847"/>
            <a:chOff x="3962400" y="2419350"/>
            <a:chExt cx="685800" cy="685800"/>
          </a:xfrm>
        </p:grpSpPr>
        <p:sp>
          <p:nvSpPr>
            <p:cNvPr id="105" name="Rounded Rectangle 70"/>
            <p:cNvSpPr/>
            <p:nvPr/>
          </p:nvSpPr>
          <p:spPr bwMode="auto">
            <a:xfrm>
              <a:off x="3962400" y="2419350"/>
              <a:ext cx="685800" cy="685800"/>
            </a:xfrm>
            <a:prstGeom prst="roundRect">
              <a:avLst/>
            </a:prstGeom>
            <a:solidFill>
              <a:srgbClr val="7030A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17"/>
          <p:cNvGrpSpPr/>
          <p:nvPr/>
        </p:nvGrpSpPr>
        <p:grpSpPr>
          <a:xfrm>
            <a:off x="2427244" y="5718798"/>
            <a:ext cx="444000" cy="423834"/>
            <a:chOff x="8093534" y="1164886"/>
            <a:chExt cx="548640" cy="548640"/>
          </a:xfrm>
        </p:grpSpPr>
        <p:sp>
          <p:nvSpPr>
            <p:cNvPr id="108" name="Oval 118"/>
            <p:cNvSpPr>
              <a:spLocks noChangeAspect="1"/>
            </p:cNvSpPr>
            <p:nvPr/>
          </p:nvSpPr>
          <p:spPr>
            <a:xfrm>
              <a:off x="8093534" y="1164886"/>
              <a:ext cx="548640" cy="548640"/>
            </a:xfrm>
            <a:prstGeom prst="ellipse">
              <a:avLst/>
            </a:prstGeom>
            <a:solidFill>
              <a:srgbClr val="7030A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0" name="Text Box 10"/>
          <p:cNvSpPr txBox="1">
            <a:spLocks noChangeArrowheads="1"/>
          </p:cNvSpPr>
          <p:nvPr/>
        </p:nvSpPr>
        <p:spPr bwMode="auto">
          <a:xfrm>
            <a:off x="5631179" y="2743032"/>
            <a:ext cx="6366901" cy="1831271"/>
          </a:xfrm>
          <a:prstGeom prst="rect">
            <a:avLst/>
          </a:prstGeom>
          <a:noFill/>
          <a:ln w="9525">
            <a:noFill/>
            <a:miter lim="800000"/>
            <a:headEnd/>
            <a:tailEnd/>
          </a:ln>
        </p:spPr>
        <p:txBody>
          <a:bodyPr wrap="square" lIns="60960" tIns="30480" rIns="60960" bIns="30480">
            <a:spAutoFit/>
          </a:bodyPr>
          <a:lstStyle/>
          <a:p>
            <a:pPr algn="just" defTabSz="1219170">
              <a:spcBef>
                <a:spcPct val="20000"/>
              </a:spcBef>
              <a:defRPr/>
            </a:pPr>
            <a:r>
              <a:rPr lang="uz-Cyrl-UZ" sz="2300" b="1" dirty="0">
                <a:solidFill>
                  <a:srgbClr val="7030A0"/>
                </a:solidFill>
                <a:latin typeface="Times New Roman" panose="02020603050405020304" pitchFamily="18" charset="0"/>
                <a:cs typeface="Times New Roman" panose="02020603050405020304" pitchFamily="18" charset="0"/>
              </a:rPr>
              <a:t>Бунда ҳақиқий эмас деб топилган бундай битимнинг ижроси билан боғлиқ харажатларнинг ўрни манфаатлар тўқнашувига йўл қўйган шахснинг ҳисобидан қопланади.</a:t>
            </a:r>
            <a:endParaRPr lang="ru-RU" sz="2300" b="1" dirty="0">
              <a:solidFill>
                <a:srgbClr val="7030A0"/>
              </a:solidFill>
              <a:latin typeface="Times New Roman" panose="02020603050405020304" pitchFamily="18" charset="0"/>
              <a:cs typeface="Times New Roman" panose="02020603050405020304" pitchFamily="18" charset="0"/>
            </a:endParaRPr>
          </a:p>
        </p:txBody>
      </p:sp>
      <p:grpSp>
        <p:nvGrpSpPr>
          <p:cNvPr id="111" name="Group 117"/>
          <p:cNvGrpSpPr/>
          <p:nvPr/>
        </p:nvGrpSpPr>
        <p:grpSpPr>
          <a:xfrm>
            <a:off x="5005783" y="2826059"/>
            <a:ext cx="535551" cy="556307"/>
            <a:chOff x="8093534" y="1164886"/>
            <a:chExt cx="548640" cy="548640"/>
          </a:xfrm>
        </p:grpSpPr>
        <p:sp>
          <p:nvSpPr>
            <p:cNvPr id="112" name="Oval 118"/>
            <p:cNvSpPr>
              <a:spLocks noChangeAspect="1"/>
            </p:cNvSpPr>
            <p:nvPr/>
          </p:nvSpPr>
          <p:spPr>
            <a:xfrm>
              <a:off x="8093534" y="1164886"/>
              <a:ext cx="548640" cy="548640"/>
            </a:xfrm>
            <a:prstGeom prst="ellipse">
              <a:avLst/>
            </a:prstGeom>
            <a:solidFill>
              <a:srgbClr val="7030A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445" y="1255888"/>
            <a:ext cx="4215240" cy="2550781"/>
          </a:xfrm>
          <a:prstGeom prst="rect">
            <a:avLst/>
          </a:prstGeom>
        </p:spPr>
      </p:pic>
      <p:pic>
        <p:nvPicPr>
          <p:cNvPr id="4" name="Рисунок 3"/>
          <p:cNvPicPr>
            <a:picLocks noChangeAspect="1"/>
          </p:cNvPicPr>
          <p:nvPr/>
        </p:nvPicPr>
        <p:blipFill>
          <a:blip>
            <a:extLst>
              <a:ext uri="{28A0092B-C50C-407E-A947-70E740481C1C}">
                <a14:useLocalDpi xmlns:a14="http://schemas.microsoft.com/office/drawing/2010/main" val="0"/>
              </a:ext>
            </a:extLst>
          </a:blip>
          <a:stretch>
            <a:fillRect/>
          </a:stretch>
        </p:blipFill>
        <p:spPr>
          <a:xfrm>
            <a:off x="382445" y="1257834"/>
            <a:ext cx="4215240" cy="2556440"/>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445" y="1235047"/>
            <a:ext cx="4238466" cy="2564675"/>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282" y="1227442"/>
            <a:ext cx="4225403" cy="2571674"/>
          </a:xfrm>
          <a:prstGeom prst="rect">
            <a:avLst/>
          </a:prstGeom>
        </p:spPr>
      </p:pic>
      <p:sp>
        <p:nvSpPr>
          <p:cNvPr id="51" name="Text Box 10"/>
          <p:cNvSpPr txBox="1">
            <a:spLocks noChangeArrowheads="1"/>
          </p:cNvSpPr>
          <p:nvPr/>
        </p:nvSpPr>
        <p:spPr bwMode="auto">
          <a:xfrm>
            <a:off x="409259" y="1248283"/>
            <a:ext cx="4238466" cy="2508379"/>
          </a:xfrm>
          <a:prstGeom prst="rect">
            <a:avLst/>
          </a:prstGeom>
          <a:solidFill>
            <a:schemeClr val="accent2">
              <a:lumMod val="20000"/>
              <a:lumOff val="80000"/>
            </a:schemeClr>
          </a:solidFill>
          <a:ln w="9525">
            <a:noFill/>
            <a:miter lim="800000"/>
            <a:headEnd/>
            <a:tailEnd/>
          </a:ln>
        </p:spPr>
        <p:txBody>
          <a:bodyPr wrap="square" lIns="60960" tIns="30480" rIns="60960" bIns="30480">
            <a:spAutoFit/>
          </a:bodyPr>
          <a:lstStyle/>
          <a:p>
            <a:pPr algn="just"/>
            <a:r>
              <a:rPr lang="uz-Cyrl-UZ" sz="2650" b="1" dirty="0">
                <a:solidFill>
                  <a:srgbClr val="7030A0"/>
                </a:solidFill>
                <a:latin typeface="Times New Roman" panose="02020603050405020304" pitchFamily="18" charset="0"/>
                <a:cs typeface="Times New Roman" panose="02020603050405020304" pitchFamily="18" charset="0"/>
              </a:rPr>
              <a:t>Манфаатлар тўқнашувига йўл қўйилган ҳолда қабул қилинган қарорлар, тузилган битимлар суд тартибида ҳақиқий эмас деб топилди. </a:t>
            </a:r>
            <a:endParaRPr lang="ru-RU" sz="265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3870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ppt_x"/>
                                          </p:val>
                                        </p:tav>
                                        <p:tav tm="100000">
                                          <p:val>
                                            <p:strVal val="#ppt_x"/>
                                          </p:val>
                                        </p:tav>
                                      </p:tavLst>
                                    </p:anim>
                                    <p:anim calcmode="lin" valueType="num">
                                      <p:cBhvr additive="base">
                                        <p:cTn id="8" dur="10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childTnLst>
                          </p:cTn>
                        </p:par>
                        <p:par>
                          <p:cTn id="27" fill="hold">
                            <p:stCondLst>
                              <p:cond delay="4000"/>
                            </p:stCondLst>
                            <p:childTnLst>
                              <p:par>
                                <p:cTn id="28" presetID="53"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Effect transition="in" filter="fade">
                                      <p:cBhvr>
                                        <p:cTn id="32" dur="1000"/>
                                        <p:tgtEl>
                                          <p:spTgt spid="10"/>
                                        </p:tgtEl>
                                      </p:cBhvr>
                                    </p:animEffect>
                                  </p:childTnLst>
                                </p:cTn>
                              </p:par>
                            </p:childTnLst>
                          </p:cTn>
                        </p:par>
                        <p:par>
                          <p:cTn id="33" fill="hold">
                            <p:stCondLst>
                              <p:cond delay="5000"/>
                            </p:stCondLst>
                            <p:childTnLst>
                              <p:par>
                                <p:cTn id="34" presetID="53" presetClass="entr" presetSubtype="16"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p:cTn id="36" dur="1000" fill="hold"/>
                                        <p:tgtEl>
                                          <p:spTgt spid="51"/>
                                        </p:tgtEl>
                                        <p:attrNameLst>
                                          <p:attrName>ppt_w</p:attrName>
                                        </p:attrNameLst>
                                      </p:cBhvr>
                                      <p:tavLst>
                                        <p:tav tm="0">
                                          <p:val>
                                            <p:fltVal val="0"/>
                                          </p:val>
                                        </p:tav>
                                        <p:tav tm="100000">
                                          <p:val>
                                            <p:strVal val="#ppt_w"/>
                                          </p:val>
                                        </p:tav>
                                      </p:tavLst>
                                    </p:anim>
                                    <p:anim calcmode="lin" valueType="num">
                                      <p:cBhvr>
                                        <p:cTn id="37" dur="1000" fill="hold"/>
                                        <p:tgtEl>
                                          <p:spTgt spid="51"/>
                                        </p:tgtEl>
                                        <p:attrNameLst>
                                          <p:attrName>ppt_h</p:attrName>
                                        </p:attrNameLst>
                                      </p:cBhvr>
                                      <p:tavLst>
                                        <p:tav tm="0">
                                          <p:val>
                                            <p:fltVal val="0"/>
                                          </p:val>
                                        </p:tav>
                                        <p:tav tm="100000">
                                          <p:val>
                                            <p:strVal val="#ppt_h"/>
                                          </p:val>
                                        </p:tav>
                                      </p:tavLst>
                                    </p:anim>
                                    <p:animEffect transition="in" filter="fade">
                                      <p:cBhvr>
                                        <p:cTn id="38" dur="1000"/>
                                        <p:tgtEl>
                                          <p:spTgt spid="51"/>
                                        </p:tgtEl>
                                      </p:cBhvr>
                                    </p:animEffect>
                                  </p:childTnLst>
                                </p:cTn>
                              </p:par>
                            </p:childTnLst>
                          </p:cTn>
                        </p:par>
                        <p:par>
                          <p:cTn id="39" fill="hold">
                            <p:stCondLst>
                              <p:cond delay="6000"/>
                            </p:stCondLst>
                            <p:childTnLst>
                              <p:par>
                                <p:cTn id="40" presetID="42"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1000"/>
                                        <p:tgtEl>
                                          <p:spTgt spid="66"/>
                                        </p:tgtEl>
                                      </p:cBhvr>
                                    </p:animEffect>
                                    <p:anim calcmode="lin" valueType="num">
                                      <p:cBhvr>
                                        <p:cTn id="43" dur="1000" fill="hold"/>
                                        <p:tgtEl>
                                          <p:spTgt spid="66"/>
                                        </p:tgtEl>
                                        <p:attrNameLst>
                                          <p:attrName>ppt_x</p:attrName>
                                        </p:attrNameLst>
                                      </p:cBhvr>
                                      <p:tavLst>
                                        <p:tav tm="0">
                                          <p:val>
                                            <p:strVal val="#ppt_x"/>
                                          </p:val>
                                        </p:tav>
                                        <p:tav tm="100000">
                                          <p:val>
                                            <p:strVal val="#ppt_x"/>
                                          </p:val>
                                        </p:tav>
                                      </p:tavLst>
                                    </p:anim>
                                    <p:anim calcmode="lin" valueType="num">
                                      <p:cBhvr>
                                        <p:cTn id="44" dur="1000" fill="hold"/>
                                        <p:tgtEl>
                                          <p:spTgt spid="66"/>
                                        </p:tgtEl>
                                        <p:attrNameLst>
                                          <p:attrName>ppt_y</p:attrName>
                                        </p:attrNameLst>
                                      </p:cBhvr>
                                      <p:tavLst>
                                        <p:tav tm="0">
                                          <p:val>
                                            <p:strVal val="#ppt_y+.1"/>
                                          </p:val>
                                        </p:tav>
                                        <p:tav tm="100000">
                                          <p:val>
                                            <p:strVal val="#ppt_y"/>
                                          </p:val>
                                        </p:tav>
                                      </p:tavLst>
                                    </p:anim>
                                  </p:childTnLst>
                                </p:cTn>
                              </p:par>
                            </p:childTnLst>
                          </p:cTn>
                        </p:par>
                        <p:par>
                          <p:cTn id="45" fill="hold">
                            <p:stCondLst>
                              <p:cond delay="7000"/>
                            </p:stCondLst>
                            <p:childTnLst>
                              <p:par>
                                <p:cTn id="46" presetID="53" presetClass="entr" presetSubtype="16" fill="hold" nodeType="after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p:cTn id="48" dur="1000" fill="hold"/>
                                        <p:tgtEl>
                                          <p:spTgt spid="88"/>
                                        </p:tgtEl>
                                        <p:attrNameLst>
                                          <p:attrName>ppt_w</p:attrName>
                                        </p:attrNameLst>
                                      </p:cBhvr>
                                      <p:tavLst>
                                        <p:tav tm="0">
                                          <p:val>
                                            <p:fltVal val="0"/>
                                          </p:val>
                                        </p:tav>
                                        <p:tav tm="100000">
                                          <p:val>
                                            <p:strVal val="#ppt_w"/>
                                          </p:val>
                                        </p:tav>
                                      </p:tavLst>
                                    </p:anim>
                                    <p:anim calcmode="lin" valueType="num">
                                      <p:cBhvr>
                                        <p:cTn id="49" dur="1000" fill="hold"/>
                                        <p:tgtEl>
                                          <p:spTgt spid="88"/>
                                        </p:tgtEl>
                                        <p:attrNameLst>
                                          <p:attrName>ppt_h</p:attrName>
                                        </p:attrNameLst>
                                      </p:cBhvr>
                                      <p:tavLst>
                                        <p:tav tm="0">
                                          <p:val>
                                            <p:fltVal val="0"/>
                                          </p:val>
                                        </p:tav>
                                        <p:tav tm="100000">
                                          <p:val>
                                            <p:strVal val="#ppt_h"/>
                                          </p:val>
                                        </p:tav>
                                      </p:tavLst>
                                    </p:anim>
                                    <p:animEffect transition="in" filter="fade">
                                      <p:cBhvr>
                                        <p:cTn id="50" dur="1000"/>
                                        <p:tgtEl>
                                          <p:spTgt spid="88"/>
                                        </p:tgtEl>
                                      </p:cBhvr>
                                    </p:animEffect>
                                  </p:childTnLst>
                                </p:cTn>
                              </p:par>
                            </p:childTnLst>
                          </p:cTn>
                        </p:par>
                        <p:par>
                          <p:cTn id="51" fill="hold">
                            <p:stCondLst>
                              <p:cond delay="8000"/>
                            </p:stCondLst>
                            <p:childTnLst>
                              <p:par>
                                <p:cTn id="52" presetID="2" presetClass="entr" presetSubtype="4" fill="hold" nodeType="afterEffect">
                                  <p:stCondLst>
                                    <p:cond delay="0"/>
                                  </p:stCondLst>
                                  <p:childTnLst>
                                    <p:set>
                                      <p:cBhvr>
                                        <p:cTn id="53" dur="1" fill="hold">
                                          <p:stCondLst>
                                            <p:cond delay="0"/>
                                          </p:stCondLst>
                                        </p:cTn>
                                        <p:tgtEl>
                                          <p:spTgt spid="78"/>
                                        </p:tgtEl>
                                        <p:attrNameLst>
                                          <p:attrName>style.visibility</p:attrName>
                                        </p:attrNameLst>
                                      </p:cBhvr>
                                      <p:to>
                                        <p:strVal val="visible"/>
                                      </p:to>
                                    </p:set>
                                    <p:anim calcmode="lin" valueType="num">
                                      <p:cBhvr additive="base">
                                        <p:cTn id="54" dur="1000" fill="hold"/>
                                        <p:tgtEl>
                                          <p:spTgt spid="78"/>
                                        </p:tgtEl>
                                        <p:attrNameLst>
                                          <p:attrName>ppt_x</p:attrName>
                                        </p:attrNameLst>
                                      </p:cBhvr>
                                      <p:tavLst>
                                        <p:tav tm="0">
                                          <p:val>
                                            <p:strVal val="#ppt_x"/>
                                          </p:val>
                                        </p:tav>
                                        <p:tav tm="100000">
                                          <p:val>
                                            <p:strVal val="#ppt_x"/>
                                          </p:val>
                                        </p:tav>
                                      </p:tavLst>
                                    </p:anim>
                                    <p:anim calcmode="lin" valueType="num">
                                      <p:cBhvr additive="base">
                                        <p:cTn id="55" dur="1000" fill="hold"/>
                                        <p:tgtEl>
                                          <p:spTgt spid="78"/>
                                        </p:tgtEl>
                                        <p:attrNameLst>
                                          <p:attrName>ppt_y</p:attrName>
                                        </p:attrNameLst>
                                      </p:cBhvr>
                                      <p:tavLst>
                                        <p:tav tm="0">
                                          <p:val>
                                            <p:strVal val="1+#ppt_h/2"/>
                                          </p:val>
                                        </p:tav>
                                        <p:tav tm="100000">
                                          <p:val>
                                            <p:strVal val="#ppt_y"/>
                                          </p:val>
                                        </p:tav>
                                      </p:tavLst>
                                    </p:anim>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left)">
                                      <p:cBhvr>
                                        <p:cTn id="59" dur="1000"/>
                                        <p:tgtEl>
                                          <p:spTgt spid="77"/>
                                        </p:tgtEl>
                                      </p:cBhvr>
                                    </p:animEffect>
                                  </p:childTnLst>
                                </p:cTn>
                              </p:par>
                            </p:childTnLst>
                          </p:cTn>
                        </p:par>
                        <p:par>
                          <p:cTn id="60" fill="hold">
                            <p:stCondLst>
                              <p:cond delay="10000"/>
                            </p:stCondLst>
                            <p:childTnLst>
                              <p:par>
                                <p:cTn id="61" presetID="42" presetClass="entr" presetSubtype="0" fill="hold" nodeType="after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fade">
                                      <p:cBhvr>
                                        <p:cTn id="63" dur="1000"/>
                                        <p:tgtEl>
                                          <p:spTgt spid="104"/>
                                        </p:tgtEl>
                                      </p:cBhvr>
                                    </p:animEffect>
                                    <p:anim calcmode="lin" valueType="num">
                                      <p:cBhvr>
                                        <p:cTn id="64" dur="1000" fill="hold"/>
                                        <p:tgtEl>
                                          <p:spTgt spid="104"/>
                                        </p:tgtEl>
                                        <p:attrNameLst>
                                          <p:attrName>ppt_x</p:attrName>
                                        </p:attrNameLst>
                                      </p:cBhvr>
                                      <p:tavLst>
                                        <p:tav tm="0">
                                          <p:val>
                                            <p:strVal val="#ppt_x"/>
                                          </p:val>
                                        </p:tav>
                                        <p:tav tm="100000">
                                          <p:val>
                                            <p:strVal val="#ppt_x"/>
                                          </p:val>
                                        </p:tav>
                                      </p:tavLst>
                                    </p:anim>
                                    <p:anim calcmode="lin" valueType="num">
                                      <p:cBhvr>
                                        <p:cTn id="65" dur="1000" fill="hold"/>
                                        <p:tgtEl>
                                          <p:spTgt spid="10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107"/>
                                        </p:tgtEl>
                                        <p:attrNameLst>
                                          <p:attrName>style.visibility</p:attrName>
                                        </p:attrNameLst>
                                      </p:cBhvr>
                                      <p:to>
                                        <p:strVal val="visible"/>
                                      </p:to>
                                    </p:set>
                                    <p:anim calcmode="lin" valueType="num">
                                      <p:cBhvr>
                                        <p:cTn id="69" dur="1000" fill="hold"/>
                                        <p:tgtEl>
                                          <p:spTgt spid="107"/>
                                        </p:tgtEl>
                                        <p:attrNameLst>
                                          <p:attrName>ppt_w</p:attrName>
                                        </p:attrNameLst>
                                      </p:cBhvr>
                                      <p:tavLst>
                                        <p:tav tm="0">
                                          <p:val>
                                            <p:fltVal val="0"/>
                                          </p:val>
                                        </p:tav>
                                        <p:tav tm="100000">
                                          <p:val>
                                            <p:strVal val="#ppt_w"/>
                                          </p:val>
                                        </p:tav>
                                      </p:tavLst>
                                    </p:anim>
                                    <p:anim calcmode="lin" valueType="num">
                                      <p:cBhvr>
                                        <p:cTn id="70" dur="1000" fill="hold"/>
                                        <p:tgtEl>
                                          <p:spTgt spid="107"/>
                                        </p:tgtEl>
                                        <p:attrNameLst>
                                          <p:attrName>ppt_h</p:attrName>
                                        </p:attrNameLst>
                                      </p:cBhvr>
                                      <p:tavLst>
                                        <p:tav tm="0">
                                          <p:val>
                                            <p:fltVal val="0"/>
                                          </p:val>
                                        </p:tav>
                                        <p:tav tm="100000">
                                          <p:val>
                                            <p:strVal val="#ppt_h"/>
                                          </p:val>
                                        </p:tav>
                                      </p:tavLst>
                                    </p:anim>
                                    <p:animEffect transition="in" filter="fade">
                                      <p:cBhvr>
                                        <p:cTn id="71" dur="1000"/>
                                        <p:tgtEl>
                                          <p:spTgt spid="107"/>
                                        </p:tgtEl>
                                      </p:cBhvr>
                                    </p:animEffect>
                                  </p:childTnLst>
                                </p:cTn>
                              </p:par>
                            </p:childTnLst>
                          </p:cTn>
                        </p:par>
                        <p:par>
                          <p:cTn id="72" fill="hold">
                            <p:stCondLst>
                              <p:cond delay="12000"/>
                            </p:stCondLst>
                            <p:childTnLst>
                              <p:par>
                                <p:cTn id="73" presetID="2" presetClass="entr" presetSubtype="4" fill="hold" nodeType="after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1000" fill="hold"/>
                                        <p:tgtEl>
                                          <p:spTgt spid="111"/>
                                        </p:tgtEl>
                                        <p:attrNameLst>
                                          <p:attrName>ppt_x</p:attrName>
                                        </p:attrNameLst>
                                      </p:cBhvr>
                                      <p:tavLst>
                                        <p:tav tm="0">
                                          <p:val>
                                            <p:strVal val="#ppt_x"/>
                                          </p:val>
                                        </p:tav>
                                        <p:tav tm="100000">
                                          <p:val>
                                            <p:strVal val="#ppt_x"/>
                                          </p:val>
                                        </p:tav>
                                      </p:tavLst>
                                    </p:anim>
                                    <p:anim calcmode="lin" valueType="num">
                                      <p:cBhvr additive="base">
                                        <p:cTn id="76" dur="1000" fill="hold"/>
                                        <p:tgtEl>
                                          <p:spTgt spid="111"/>
                                        </p:tgtEl>
                                        <p:attrNameLst>
                                          <p:attrName>ppt_y</p:attrName>
                                        </p:attrNameLst>
                                      </p:cBhvr>
                                      <p:tavLst>
                                        <p:tav tm="0">
                                          <p:val>
                                            <p:strVal val="1+#ppt_h/2"/>
                                          </p:val>
                                        </p:tav>
                                        <p:tav tm="100000">
                                          <p:val>
                                            <p:strVal val="#ppt_y"/>
                                          </p:val>
                                        </p:tav>
                                      </p:tavLst>
                                    </p:anim>
                                  </p:childTnLst>
                                </p:cTn>
                              </p:par>
                            </p:childTnLst>
                          </p:cTn>
                        </p:par>
                        <p:par>
                          <p:cTn id="77" fill="hold">
                            <p:stCondLst>
                              <p:cond delay="13000"/>
                            </p:stCondLst>
                            <p:childTnLst>
                              <p:par>
                                <p:cTn id="78" presetID="22" presetClass="entr" presetSubtype="8" fill="hold" grpId="0" nodeType="after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wipe(left)">
                                      <p:cBhvr>
                                        <p:cTn id="80" dur="1000"/>
                                        <p:tgtEl>
                                          <p:spTgt spid="110"/>
                                        </p:tgtEl>
                                      </p:cBhvr>
                                    </p:animEffect>
                                  </p:childTnLst>
                                </p:cTn>
                              </p:par>
                            </p:childTnLst>
                          </p:cTn>
                        </p:par>
                        <p:par>
                          <p:cTn id="81" fill="hold">
                            <p:stCondLst>
                              <p:cond delay="14000"/>
                            </p:stCondLst>
                            <p:childTnLst>
                              <p:par>
                                <p:cTn id="82" presetID="42" presetClass="entr" presetSubtype="0"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1000"/>
                                        <p:tgtEl>
                                          <p:spTgt spid="53"/>
                                        </p:tgtEl>
                                      </p:cBhvr>
                                    </p:animEffect>
                                    <p:anim calcmode="lin" valueType="num">
                                      <p:cBhvr>
                                        <p:cTn id="85" dur="1000" fill="hold"/>
                                        <p:tgtEl>
                                          <p:spTgt spid="53"/>
                                        </p:tgtEl>
                                        <p:attrNameLst>
                                          <p:attrName>ppt_x</p:attrName>
                                        </p:attrNameLst>
                                      </p:cBhvr>
                                      <p:tavLst>
                                        <p:tav tm="0">
                                          <p:val>
                                            <p:strVal val="#ppt_x"/>
                                          </p:val>
                                        </p:tav>
                                        <p:tav tm="100000">
                                          <p:val>
                                            <p:strVal val="#ppt_x"/>
                                          </p:val>
                                        </p:tav>
                                      </p:tavLst>
                                    </p:anim>
                                    <p:anim calcmode="lin" valueType="num">
                                      <p:cBhvr>
                                        <p:cTn id="86" dur="1000" fill="hold"/>
                                        <p:tgtEl>
                                          <p:spTgt spid="53"/>
                                        </p:tgtEl>
                                        <p:attrNameLst>
                                          <p:attrName>ppt_y</p:attrName>
                                        </p:attrNameLst>
                                      </p:cBhvr>
                                      <p:tavLst>
                                        <p:tav tm="0">
                                          <p:val>
                                            <p:strVal val="#ppt_y+.1"/>
                                          </p:val>
                                        </p:tav>
                                        <p:tav tm="100000">
                                          <p:val>
                                            <p:strVal val="#ppt_y"/>
                                          </p:val>
                                        </p:tav>
                                      </p:tavLst>
                                    </p:anim>
                                  </p:childTnLst>
                                </p:cTn>
                              </p:par>
                            </p:childTnLst>
                          </p:cTn>
                        </p:par>
                        <p:par>
                          <p:cTn id="87" fill="hold">
                            <p:stCondLst>
                              <p:cond delay="15000"/>
                            </p:stCondLst>
                            <p:childTnLst>
                              <p:par>
                                <p:cTn id="88" presetID="53" presetClass="entr" presetSubtype="16" fill="hold"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1000" fill="hold"/>
                                        <p:tgtEl>
                                          <p:spTgt spid="85"/>
                                        </p:tgtEl>
                                        <p:attrNameLst>
                                          <p:attrName>ppt_w</p:attrName>
                                        </p:attrNameLst>
                                      </p:cBhvr>
                                      <p:tavLst>
                                        <p:tav tm="0">
                                          <p:val>
                                            <p:fltVal val="0"/>
                                          </p:val>
                                        </p:tav>
                                        <p:tav tm="100000">
                                          <p:val>
                                            <p:strVal val="#ppt_w"/>
                                          </p:val>
                                        </p:tav>
                                      </p:tavLst>
                                    </p:anim>
                                    <p:anim calcmode="lin" valueType="num">
                                      <p:cBhvr>
                                        <p:cTn id="91" dur="1000" fill="hold"/>
                                        <p:tgtEl>
                                          <p:spTgt spid="85"/>
                                        </p:tgtEl>
                                        <p:attrNameLst>
                                          <p:attrName>ppt_h</p:attrName>
                                        </p:attrNameLst>
                                      </p:cBhvr>
                                      <p:tavLst>
                                        <p:tav tm="0">
                                          <p:val>
                                            <p:fltVal val="0"/>
                                          </p:val>
                                        </p:tav>
                                        <p:tav tm="100000">
                                          <p:val>
                                            <p:strVal val="#ppt_h"/>
                                          </p:val>
                                        </p:tav>
                                      </p:tavLst>
                                    </p:anim>
                                    <p:animEffect transition="in" filter="fade">
                                      <p:cBhvr>
                                        <p:cTn id="92" dur="1000"/>
                                        <p:tgtEl>
                                          <p:spTgt spid="85"/>
                                        </p:tgtEl>
                                      </p:cBhvr>
                                    </p:animEffect>
                                  </p:childTnLst>
                                </p:cTn>
                              </p:par>
                            </p:childTnLst>
                          </p:cTn>
                        </p:par>
                        <p:par>
                          <p:cTn id="93" fill="hold">
                            <p:stCondLst>
                              <p:cond delay="16000"/>
                            </p:stCondLst>
                            <p:childTnLst>
                              <p:par>
                                <p:cTn id="94" presetID="2" presetClass="entr" presetSubtype="4" fill="hold" nodeType="afterEffect">
                                  <p:stCondLst>
                                    <p:cond delay="0"/>
                                  </p:stCondLst>
                                  <p:childTnLst>
                                    <p:set>
                                      <p:cBhvr>
                                        <p:cTn id="95" dur="1" fill="hold">
                                          <p:stCondLst>
                                            <p:cond delay="0"/>
                                          </p:stCondLst>
                                        </p:cTn>
                                        <p:tgtEl>
                                          <p:spTgt spid="74"/>
                                        </p:tgtEl>
                                        <p:attrNameLst>
                                          <p:attrName>style.visibility</p:attrName>
                                        </p:attrNameLst>
                                      </p:cBhvr>
                                      <p:to>
                                        <p:strVal val="visible"/>
                                      </p:to>
                                    </p:set>
                                    <p:anim calcmode="lin" valueType="num">
                                      <p:cBhvr additive="base">
                                        <p:cTn id="96" dur="1000" fill="hold"/>
                                        <p:tgtEl>
                                          <p:spTgt spid="74"/>
                                        </p:tgtEl>
                                        <p:attrNameLst>
                                          <p:attrName>ppt_x</p:attrName>
                                        </p:attrNameLst>
                                      </p:cBhvr>
                                      <p:tavLst>
                                        <p:tav tm="0">
                                          <p:val>
                                            <p:strVal val="#ppt_x"/>
                                          </p:val>
                                        </p:tav>
                                        <p:tav tm="100000">
                                          <p:val>
                                            <p:strVal val="#ppt_x"/>
                                          </p:val>
                                        </p:tav>
                                      </p:tavLst>
                                    </p:anim>
                                    <p:anim calcmode="lin" valueType="num">
                                      <p:cBhvr additive="base">
                                        <p:cTn id="97" dur="1000" fill="hold"/>
                                        <p:tgtEl>
                                          <p:spTgt spid="74"/>
                                        </p:tgtEl>
                                        <p:attrNameLst>
                                          <p:attrName>ppt_y</p:attrName>
                                        </p:attrNameLst>
                                      </p:cBhvr>
                                      <p:tavLst>
                                        <p:tav tm="0">
                                          <p:val>
                                            <p:strVal val="1+#ppt_h/2"/>
                                          </p:val>
                                        </p:tav>
                                        <p:tav tm="100000">
                                          <p:val>
                                            <p:strVal val="#ppt_y"/>
                                          </p:val>
                                        </p:tav>
                                      </p:tavLst>
                                    </p:anim>
                                  </p:childTnLst>
                                </p:cTn>
                              </p:par>
                            </p:childTnLst>
                          </p:cTn>
                        </p:par>
                        <p:par>
                          <p:cTn id="98" fill="hold">
                            <p:stCondLst>
                              <p:cond delay="17000"/>
                            </p:stCondLst>
                            <p:childTnLst>
                              <p:par>
                                <p:cTn id="99" presetID="22" presetClass="entr" presetSubtype="8" fill="hold" grpId="0" nodeType="after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wipe(left)">
                                      <p:cBhvr>
                                        <p:cTn id="101"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7" grpId="0"/>
      <p:bldP spid="110" grpId="0"/>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D86D552C-5E7B-43B3-AC35-7B4EF479F9AB}"/>
              </a:ext>
            </a:extLst>
          </p:cNvPr>
          <p:cNvSpPr/>
          <p:nvPr/>
        </p:nvSpPr>
        <p:spPr>
          <a:xfrm>
            <a:off x="181733" y="163678"/>
            <a:ext cx="9073011" cy="1063137"/>
          </a:xfrm>
          <a:prstGeom prst="rect">
            <a:avLst/>
          </a:prstGeom>
          <a:solidFill>
            <a:schemeClr val="bg2">
              <a:lumMod val="9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uz-Cyrl-UZ" sz="7155" dirty="0"/>
          </a:p>
        </p:txBody>
      </p:sp>
      <p:sp>
        <p:nvSpPr>
          <p:cNvPr id="8" name="Прямоугольник 7">
            <a:extLst>
              <a:ext uri="{FF2B5EF4-FFF2-40B4-BE49-F238E27FC236}">
                <a16:creationId xmlns:a16="http://schemas.microsoft.com/office/drawing/2014/main" xmlns="" id="{390806BE-25F9-43BD-A5CE-3BFAD236FA4D}"/>
              </a:ext>
            </a:extLst>
          </p:cNvPr>
          <p:cNvSpPr/>
          <p:nvPr/>
        </p:nvSpPr>
        <p:spPr>
          <a:xfrm>
            <a:off x="1008617" y="280627"/>
            <a:ext cx="7732731" cy="82638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lvl="0" algn="ctr">
              <a:defRPr/>
            </a:pPr>
            <a:r>
              <a:rPr lang="ru-RU" sz="2385" b="1" dirty="0" err="1">
                <a:solidFill>
                  <a:srgbClr val="002060"/>
                </a:solidFill>
                <a:latin typeface="Arial" panose="020B0604020202020204" pitchFamily="34" charset="0"/>
                <a:cs typeface="Arial" panose="020B0604020202020204" pitchFamily="34" charset="0"/>
              </a:rPr>
              <a:t>Манфаатлар</a:t>
            </a:r>
            <a:r>
              <a:rPr lang="ru-RU" sz="2385" b="1" dirty="0">
                <a:solidFill>
                  <a:srgbClr val="002060"/>
                </a:solidFill>
                <a:latin typeface="Arial" panose="020B0604020202020204" pitchFamily="34" charset="0"/>
                <a:cs typeface="Arial" panose="020B0604020202020204" pitchFamily="34" charset="0"/>
              </a:rPr>
              <a:t> </a:t>
            </a:r>
            <a:r>
              <a:rPr lang="ru-RU" sz="2385" b="1" dirty="0" err="1">
                <a:solidFill>
                  <a:srgbClr val="002060"/>
                </a:solidFill>
                <a:latin typeface="Arial" panose="020B0604020202020204" pitchFamily="34" charset="0"/>
                <a:cs typeface="Arial" panose="020B0604020202020204" pitchFamily="34" charset="0"/>
              </a:rPr>
              <a:t>тўқнашуви</a:t>
            </a:r>
            <a:r>
              <a:rPr lang="ru-RU" sz="2385" b="1" dirty="0">
                <a:solidFill>
                  <a:srgbClr val="002060"/>
                </a:solidFill>
                <a:latin typeface="Arial" panose="020B0604020202020204" pitchFamily="34" charset="0"/>
                <a:cs typeface="Arial" panose="020B0604020202020204" pitchFamily="34" charset="0"/>
              </a:rPr>
              <a:t> </a:t>
            </a:r>
            <a:r>
              <a:rPr lang="ru-RU" sz="2385" b="1" dirty="0" err="1">
                <a:solidFill>
                  <a:srgbClr val="002060"/>
                </a:solidFill>
                <a:latin typeface="Arial" panose="020B0604020202020204" pitchFamily="34" charset="0"/>
                <a:cs typeface="Arial" panose="020B0604020202020204" pitchFamily="34" charset="0"/>
              </a:rPr>
              <a:t>тўғрисидаги</a:t>
            </a:r>
            <a:r>
              <a:rPr lang="ru-RU" sz="2385" b="1" dirty="0">
                <a:solidFill>
                  <a:srgbClr val="002060"/>
                </a:solidFill>
                <a:latin typeface="Arial" panose="020B0604020202020204" pitchFamily="34" charset="0"/>
                <a:cs typeface="Arial" panose="020B0604020202020204" pitchFamily="34" charset="0"/>
              </a:rPr>
              <a:t> </a:t>
            </a:r>
            <a:r>
              <a:rPr lang="ru-RU" sz="2385" b="1" dirty="0" err="1">
                <a:solidFill>
                  <a:srgbClr val="002060"/>
                </a:solidFill>
                <a:latin typeface="Arial" panose="020B0604020202020204" pitchFamily="34" charset="0"/>
                <a:cs typeface="Arial" panose="020B0604020202020204" pitchFamily="34" charset="0"/>
              </a:rPr>
              <a:t>қонунчилик</a:t>
            </a:r>
            <a:r>
              <a:rPr lang="ru-RU" sz="2385" b="1" dirty="0">
                <a:solidFill>
                  <a:srgbClr val="002060"/>
                </a:solidFill>
                <a:latin typeface="Arial" panose="020B0604020202020204" pitchFamily="34" charset="0"/>
                <a:cs typeface="Arial" panose="020B0604020202020204" pitchFamily="34" charset="0"/>
              </a:rPr>
              <a:t> </a:t>
            </a:r>
            <a:r>
              <a:rPr lang="ru-RU" sz="2385" b="1" dirty="0" err="1">
                <a:solidFill>
                  <a:srgbClr val="002060"/>
                </a:solidFill>
                <a:latin typeface="Arial" panose="020B0604020202020204" pitchFamily="34" charset="0"/>
                <a:cs typeface="Arial" panose="020B0604020202020204" pitchFamily="34" charset="0"/>
              </a:rPr>
              <a:t>талабларини</a:t>
            </a:r>
            <a:r>
              <a:rPr lang="ru-RU" sz="2385" b="1" dirty="0">
                <a:solidFill>
                  <a:srgbClr val="002060"/>
                </a:solidFill>
                <a:latin typeface="Arial" panose="020B0604020202020204" pitchFamily="34" charset="0"/>
                <a:cs typeface="Arial" panose="020B0604020202020204" pitchFamily="34" charset="0"/>
              </a:rPr>
              <a:t> </a:t>
            </a:r>
            <a:r>
              <a:rPr lang="ru-RU" sz="2385" b="1" dirty="0" err="1">
                <a:solidFill>
                  <a:srgbClr val="002060"/>
                </a:solidFill>
                <a:latin typeface="Arial" panose="020B0604020202020204" pitchFamily="34" charset="0"/>
                <a:cs typeface="Arial" panose="020B0604020202020204" pitchFamily="34" charset="0"/>
              </a:rPr>
              <a:t>бажармаслик</a:t>
            </a:r>
            <a:r>
              <a:rPr lang="ru-RU" sz="2385" b="1" dirty="0">
                <a:solidFill>
                  <a:srgbClr val="002060"/>
                </a:solidFill>
                <a:latin typeface="Arial" panose="020B0604020202020204" pitchFamily="34" charset="0"/>
                <a:cs typeface="Arial" panose="020B0604020202020204" pitchFamily="34" charset="0"/>
              </a:rPr>
              <a:t> </a:t>
            </a:r>
            <a:r>
              <a:rPr lang="ru-RU" sz="2385" b="1" dirty="0" err="1">
                <a:solidFill>
                  <a:srgbClr val="002060"/>
                </a:solidFill>
                <a:latin typeface="Arial" panose="020B0604020202020204" pitchFamily="34" charset="0"/>
                <a:cs typeface="Arial" panose="020B0604020202020204" pitchFamily="34" charset="0"/>
              </a:rPr>
              <a:t>учун</a:t>
            </a:r>
            <a:r>
              <a:rPr lang="ru-RU" sz="2385" b="1" dirty="0">
                <a:solidFill>
                  <a:srgbClr val="002060"/>
                </a:solidFill>
                <a:latin typeface="Arial" panose="020B0604020202020204" pitchFamily="34" charset="0"/>
                <a:cs typeface="Arial" panose="020B0604020202020204" pitchFamily="34" charset="0"/>
              </a:rPr>
              <a:t> </a:t>
            </a:r>
            <a:r>
              <a:rPr lang="ru-RU" sz="2385" b="1" dirty="0" err="1">
                <a:solidFill>
                  <a:srgbClr val="002060"/>
                </a:solidFill>
                <a:latin typeface="Arial" panose="020B0604020202020204" pitchFamily="34" charset="0"/>
                <a:cs typeface="Arial" panose="020B0604020202020204" pitchFamily="34" charset="0"/>
              </a:rPr>
              <a:t>жавобгарлик</a:t>
            </a:r>
            <a:endParaRPr lang="ru-RU" sz="2385" dirty="0">
              <a:solidFill>
                <a:srgbClr val="002060"/>
              </a:solidFill>
              <a:latin typeface="Arial" panose="020B0604020202020204" pitchFamily="34" charset="0"/>
              <a:cs typeface="Arial" panose="020B0604020202020204" pitchFamily="34" charset="0"/>
            </a:endParaRPr>
          </a:p>
        </p:txBody>
      </p:sp>
      <p:graphicFrame>
        <p:nvGraphicFramePr>
          <p:cNvPr id="10" name="Схема 9">
            <a:extLst>
              <a:ext uri="{FF2B5EF4-FFF2-40B4-BE49-F238E27FC236}">
                <a16:creationId xmlns:a16="http://schemas.microsoft.com/office/drawing/2014/main" xmlns="" id="{D5F7825C-33D0-4780-BB69-D55071BBC7CE}"/>
              </a:ext>
            </a:extLst>
          </p:cNvPr>
          <p:cNvGraphicFramePr/>
          <p:nvPr>
            <p:extLst>
              <p:ext uri="{D42A27DB-BD31-4B8C-83A1-F6EECF244321}">
                <p14:modId xmlns:p14="http://schemas.microsoft.com/office/powerpoint/2010/main" val="3159816760"/>
              </p:ext>
            </p:extLst>
          </p:nvPr>
        </p:nvGraphicFramePr>
        <p:xfrm>
          <a:off x="191468" y="1369551"/>
          <a:ext cx="9036016" cy="5338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Прямоугольник 12">
            <a:extLst>
              <a:ext uri="{FF2B5EF4-FFF2-40B4-BE49-F238E27FC236}">
                <a16:creationId xmlns:a16="http://schemas.microsoft.com/office/drawing/2014/main" xmlns="" id="{0E1D9C3E-F622-4004-89C0-4F925242FAFA}"/>
              </a:ext>
            </a:extLst>
          </p:cNvPr>
          <p:cNvSpPr/>
          <p:nvPr/>
        </p:nvSpPr>
        <p:spPr>
          <a:xfrm>
            <a:off x="9450107" y="4398986"/>
            <a:ext cx="2516999" cy="2514791"/>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indent="218084" algn="just">
              <a:defRPr/>
            </a:pPr>
            <a:r>
              <a:rPr lang="ru-RU" sz="1574" dirty="0" err="1">
                <a:solidFill>
                  <a:schemeClr val="tx2">
                    <a:lumMod val="75000"/>
                  </a:schemeClr>
                </a:solidFill>
                <a:latin typeface="Arial" panose="020B0604020202020204" pitchFamily="34" charset="0"/>
                <a:cs typeface="Arial" panose="020B0604020202020204" pitchFamily="34" charset="0"/>
              </a:rPr>
              <a:t>Агарда</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манфаатлар</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тўқнашувига</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йўл</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қўйилган</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ҳолда</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қарор</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қабул</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қилинган</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ёки</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битим</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тузилган</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тақдирда</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b="1" dirty="0">
                <a:solidFill>
                  <a:srgbClr val="C00000"/>
                </a:solidFill>
                <a:latin typeface="Arial" panose="020B0604020202020204" pitchFamily="34" charset="0"/>
                <a:cs typeface="Arial" panose="020B0604020202020204" pitchFamily="34" charset="0"/>
              </a:rPr>
              <a:t>суд </a:t>
            </a:r>
            <a:r>
              <a:rPr lang="ru-RU" sz="1574" b="1" dirty="0" err="1">
                <a:solidFill>
                  <a:srgbClr val="C00000"/>
                </a:solidFill>
                <a:latin typeface="Arial" panose="020B0604020202020204" pitchFamily="34" charset="0"/>
                <a:cs typeface="Arial" panose="020B0604020202020204" pitchFamily="34" charset="0"/>
              </a:rPr>
              <a:t>тартибида</a:t>
            </a:r>
            <a:r>
              <a:rPr lang="ru-RU" sz="1574" b="1" dirty="0">
                <a:solidFill>
                  <a:srgbClr val="C00000"/>
                </a:solidFill>
                <a:latin typeface="Arial" panose="020B0604020202020204" pitchFamily="34" charset="0"/>
                <a:cs typeface="Arial" panose="020B0604020202020204" pitchFamily="34" charset="0"/>
              </a:rPr>
              <a:t> </a:t>
            </a:r>
            <a:r>
              <a:rPr lang="ru-RU" sz="1574" b="1" dirty="0" err="1">
                <a:solidFill>
                  <a:srgbClr val="C00000"/>
                </a:solidFill>
                <a:latin typeface="Arial" panose="020B0604020202020204" pitchFamily="34" charset="0"/>
                <a:cs typeface="Arial" panose="020B0604020202020204" pitchFamily="34" charset="0"/>
              </a:rPr>
              <a:t>ҳақиқий</a:t>
            </a:r>
            <a:r>
              <a:rPr lang="ru-RU" sz="1574" b="1" dirty="0">
                <a:solidFill>
                  <a:srgbClr val="C00000"/>
                </a:solidFill>
                <a:latin typeface="Arial" panose="020B0604020202020204" pitchFamily="34" charset="0"/>
                <a:cs typeface="Arial" panose="020B0604020202020204" pitchFamily="34" charset="0"/>
              </a:rPr>
              <a:t> </a:t>
            </a:r>
            <a:r>
              <a:rPr lang="ru-RU" sz="1574" b="1" dirty="0" err="1">
                <a:solidFill>
                  <a:srgbClr val="C00000"/>
                </a:solidFill>
                <a:latin typeface="Arial" panose="020B0604020202020204" pitchFamily="34" charset="0"/>
                <a:cs typeface="Arial" panose="020B0604020202020204" pitchFamily="34" charset="0"/>
              </a:rPr>
              <a:t>эмас</a:t>
            </a:r>
            <a:r>
              <a:rPr lang="ru-RU" sz="1574" b="1" dirty="0">
                <a:solidFill>
                  <a:srgbClr val="C00000"/>
                </a:solidFill>
                <a:latin typeface="Arial" panose="020B0604020202020204" pitchFamily="34" charset="0"/>
                <a:cs typeface="Arial" panose="020B0604020202020204" pitchFamily="34" charset="0"/>
              </a:rPr>
              <a:t> </a:t>
            </a:r>
            <a:r>
              <a:rPr lang="ru-RU" sz="1574" b="1" dirty="0" err="1">
                <a:solidFill>
                  <a:srgbClr val="C00000"/>
                </a:solidFill>
                <a:latin typeface="Arial" panose="020B0604020202020204" pitchFamily="34" charset="0"/>
                <a:cs typeface="Arial" panose="020B0604020202020204" pitchFamily="34" charset="0"/>
              </a:rPr>
              <a:t>деб</a:t>
            </a:r>
            <a:r>
              <a:rPr lang="ru-RU" sz="1574" b="1" dirty="0">
                <a:solidFill>
                  <a:srgbClr val="C00000"/>
                </a:solidFill>
                <a:latin typeface="Arial" panose="020B0604020202020204" pitchFamily="34" charset="0"/>
                <a:cs typeface="Arial" panose="020B0604020202020204" pitchFamily="34" charset="0"/>
              </a:rPr>
              <a:t> </a:t>
            </a:r>
            <a:r>
              <a:rPr lang="ru-RU" sz="1574" b="1" dirty="0" err="1">
                <a:solidFill>
                  <a:srgbClr val="C00000"/>
                </a:solidFill>
                <a:latin typeface="Arial" panose="020B0604020202020204" pitchFamily="34" charset="0"/>
                <a:cs typeface="Arial" panose="020B0604020202020204" pitchFamily="34" charset="0"/>
              </a:rPr>
              <a:t>топилади</a:t>
            </a:r>
            <a:r>
              <a:rPr lang="ru-RU" sz="1574" b="1"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олинган</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фойда</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эса</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давлат</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даромадига</a:t>
            </a:r>
            <a:r>
              <a:rPr lang="ru-RU" sz="1574" dirty="0">
                <a:solidFill>
                  <a:schemeClr val="tx2">
                    <a:lumMod val="75000"/>
                  </a:schemeClr>
                </a:solidFill>
                <a:latin typeface="Arial" panose="020B0604020202020204" pitchFamily="34" charset="0"/>
                <a:cs typeface="Arial" panose="020B0604020202020204" pitchFamily="34" charset="0"/>
              </a:rPr>
              <a:t> </a:t>
            </a:r>
            <a:r>
              <a:rPr lang="ru-RU" sz="1574" dirty="0" err="1">
                <a:solidFill>
                  <a:schemeClr val="tx2">
                    <a:lumMod val="75000"/>
                  </a:schemeClr>
                </a:solidFill>
                <a:latin typeface="Arial" panose="020B0604020202020204" pitchFamily="34" charset="0"/>
                <a:cs typeface="Arial" panose="020B0604020202020204" pitchFamily="34" charset="0"/>
              </a:rPr>
              <a:t>ўтказилади</a:t>
            </a:r>
            <a:endParaRPr lang="ru-RU" sz="1574" dirty="0">
              <a:solidFill>
                <a:schemeClr val="tx2">
                  <a:lumMod val="75000"/>
                </a:schemeClr>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xmlns="" id="{D1295D86-16A2-4103-BA3A-C9DFAE3EB613}"/>
              </a:ext>
            </a:extLst>
          </p:cNvPr>
          <p:cNvPicPr>
            <a:picLocks noChangeAspect="1"/>
          </p:cNvPicPr>
          <p:nvPr/>
        </p:nvPicPr>
        <p:blipFill>
          <a:blip r:embed="rId7"/>
          <a:stretch>
            <a:fillRect/>
          </a:stretch>
        </p:blipFill>
        <p:spPr>
          <a:xfrm>
            <a:off x="9395587" y="149925"/>
            <a:ext cx="2577847" cy="4157261"/>
          </a:xfrm>
          <a:prstGeom prst="rect">
            <a:avLst/>
          </a:prstGeom>
        </p:spPr>
      </p:pic>
      <p:pic>
        <p:nvPicPr>
          <p:cNvPr id="6" name="Рисунок 5">
            <a:extLst>
              <a:ext uri="{FF2B5EF4-FFF2-40B4-BE49-F238E27FC236}">
                <a16:creationId xmlns:a16="http://schemas.microsoft.com/office/drawing/2014/main" xmlns="" id="{F95EE055-B4F7-467A-97A0-88D2AD1AB04F}"/>
              </a:ext>
            </a:extLst>
          </p:cNvPr>
          <p:cNvPicPr>
            <a:picLocks noChangeAspect="1"/>
          </p:cNvPicPr>
          <p:nvPr/>
        </p:nvPicPr>
        <p:blipFill rotWithShape="1">
          <a:blip r:embed="rId8"/>
          <a:srcRect l="32465"/>
          <a:stretch/>
        </p:blipFill>
        <p:spPr>
          <a:xfrm>
            <a:off x="218239" y="4573589"/>
            <a:ext cx="1915823" cy="2050690"/>
          </a:xfrm>
          <a:prstGeom prst="rect">
            <a:avLst/>
          </a:prstGeom>
        </p:spPr>
      </p:pic>
      <p:pic>
        <p:nvPicPr>
          <p:cNvPr id="2" name="Рисунок 1">
            <a:extLst>
              <a:ext uri="{FF2B5EF4-FFF2-40B4-BE49-F238E27FC236}">
                <a16:creationId xmlns:a16="http://schemas.microsoft.com/office/drawing/2014/main" xmlns="" id="{F35CCBEE-23A6-4705-A603-0EC309B11835}"/>
              </a:ext>
            </a:extLst>
          </p:cNvPr>
          <p:cNvPicPr>
            <a:picLocks noChangeAspect="1"/>
          </p:cNvPicPr>
          <p:nvPr/>
        </p:nvPicPr>
        <p:blipFill>
          <a:blip r:embed="rId9"/>
          <a:stretch>
            <a:fillRect/>
          </a:stretch>
        </p:blipFill>
        <p:spPr>
          <a:xfrm>
            <a:off x="1211" y="0"/>
            <a:ext cx="12189577" cy="6858000"/>
          </a:xfrm>
          <a:prstGeom prst="rect">
            <a:avLst/>
          </a:prstGeom>
        </p:spPr>
      </p:pic>
      <p:pic>
        <p:nvPicPr>
          <p:cNvPr id="3" name="Рисунок 2">
            <a:extLst>
              <a:ext uri="{FF2B5EF4-FFF2-40B4-BE49-F238E27FC236}">
                <a16:creationId xmlns:a16="http://schemas.microsoft.com/office/drawing/2014/main" xmlns="" id="{91431C7C-789B-4ABB-9D23-83B929EB88E3}"/>
              </a:ext>
            </a:extLst>
          </p:cNvPr>
          <p:cNvPicPr>
            <a:picLocks noChangeAspect="1"/>
          </p:cNvPicPr>
          <p:nvPr/>
        </p:nvPicPr>
        <p:blipFill>
          <a:blip r:embed="rId9"/>
          <a:stretch>
            <a:fillRect/>
          </a:stretch>
        </p:blipFill>
        <p:spPr>
          <a:xfrm>
            <a:off x="153611" y="152400"/>
            <a:ext cx="12189577" cy="6858000"/>
          </a:xfrm>
          <a:prstGeom prst="rect">
            <a:avLst/>
          </a:prstGeom>
        </p:spPr>
      </p:pic>
    </p:spTree>
    <p:extLst>
      <p:ext uri="{BB962C8B-B14F-4D97-AF65-F5344CB8AC3E}">
        <p14:creationId xmlns:p14="http://schemas.microsoft.com/office/powerpoint/2010/main" val="953721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Двойная волна 5">
            <a:extLst>
              <a:ext uri="{FF2B5EF4-FFF2-40B4-BE49-F238E27FC236}">
                <a16:creationId xmlns:a16="http://schemas.microsoft.com/office/drawing/2014/main" xmlns="" id="{6F323195-822E-476D-87FC-4982DBA7FC1A}"/>
              </a:ext>
            </a:extLst>
          </p:cNvPr>
          <p:cNvSpPr/>
          <p:nvPr/>
        </p:nvSpPr>
        <p:spPr>
          <a:xfrm>
            <a:off x="322810" y="305700"/>
            <a:ext cx="12192000" cy="859630"/>
          </a:xfrm>
          <a:prstGeom prst="doubleWav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114310" y="570828"/>
            <a:ext cx="11743665" cy="388696"/>
          </a:xfrm>
          <a:prstGeom prst="rect">
            <a:avLst/>
          </a:prstGeom>
        </p:spPr>
        <p:txBody>
          <a:bodyPr wrap="square">
            <a:spAutoFit/>
          </a:bodyPr>
          <a:lstStyle/>
          <a:p>
            <a:pPr algn="ctr">
              <a:lnSpc>
                <a:spcPct val="107000"/>
              </a:lnSpc>
              <a:spcAft>
                <a:spcPts val="800"/>
              </a:spcAft>
            </a:pPr>
            <a:r>
              <a:rPr lang="uz-Cyrl-UZ"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“Ўзметкомбинат” акциядорлик жамиятида КОРРУПЦИЯГА </a:t>
            </a:r>
            <a:r>
              <a:rPr lang="uz-Cyrl-UZ"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ҚАРШИ КУРАШИШ СОҲАСИДА </a:t>
            </a:r>
          </a:p>
        </p:txBody>
      </p:sp>
      <p:sp>
        <p:nvSpPr>
          <p:cNvPr id="31" name="Прямоугольник 30"/>
          <p:cNvSpPr/>
          <p:nvPr/>
        </p:nvSpPr>
        <p:spPr>
          <a:xfrm>
            <a:off x="531310" y="1953491"/>
            <a:ext cx="5217156" cy="3751476"/>
          </a:xfrm>
          <a:prstGeom prst="rect">
            <a:avLst/>
          </a:prstGeom>
        </p:spPr>
        <p:txBody>
          <a:bodyPr wrap="square">
            <a:spAutoFit/>
          </a:bodyPr>
          <a:lstStyle/>
          <a:p>
            <a:pPr algn="ctr">
              <a:lnSpc>
                <a:spcPct val="107000"/>
              </a:lnSpc>
              <a:spcAft>
                <a:spcPts val="800"/>
              </a:spcAft>
            </a:pPr>
            <a:r>
              <a:rPr lang="uz-Cyrl-UZ" sz="2400" dirty="0" smtClean="0">
                <a:solidFill>
                  <a:srgbClr val="2D4D6C"/>
                </a:solidFill>
                <a:latin typeface="Times New Roman" panose="02020603050405020304" pitchFamily="18" charset="0"/>
                <a:ea typeface="Calibri" panose="020F0502020204030204" pitchFamily="34" charset="0"/>
                <a:cs typeface="Times New Roman" panose="02020603050405020304" pitchFamily="18" charset="0"/>
              </a:rPr>
              <a:t>Комбинат Кузатув Кенгашининг               2023 йил </a:t>
            </a:r>
            <a:br>
              <a:rPr lang="uz-Cyrl-UZ" sz="2400" dirty="0" smtClean="0">
                <a:solidFill>
                  <a:srgbClr val="2D4D6C"/>
                </a:solidFill>
                <a:latin typeface="Times New Roman" panose="02020603050405020304" pitchFamily="18" charset="0"/>
                <a:ea typeface="Calibri" panose="020F0502020204030204" pitchFamily="34" charset="0"/>
                <a:cs typeface="Times New Roman" panose="02020603050405020304" pitchFamily="18" charset="0"/>
              </a:rPr>
            </a:br>
            <a:r>
              <a:rPr lang="uz-Cyrl-UZ" sz="2400" dirty="0" smtClean="0">
                <a:solidFill>
                  <a:srgbClr val="2D4D6C"/>
                </a:solidFill>
                <a:latin typeface="Times New Roman" panose="02020603050405020304" pitchFamily="18" charset="0"/>
                <a:ea typeface="Calibri" panose="020F0502020204030204" pitchFamily="34" charset="0"/>
                <a:cs typeface="Times New Roman" panose="02020603050405020304" pitchFamily="18" charset="0"/>
              </a:rPr>
              <a:t>6 декабрь № 14 - сонли баённомаси қарори билан </a:t>
            </a:r>
            <a:r>
              <a:rPr lang="uz-Cyrl-UZ" sz="2400" b="1" dirty="0" smtClean="0">
                <a:solidFill>
                  <a:srgbClr val="2D4D6C"/>
                </a:solidFill>
                <a:latin typeface="Times New Roman" panose="02020603050405020304" pitchFamily="18" charset="0"/>
                <a:ea typeface="Calibri" panose="020F0502020204030204" pitchFamily="34" charset="0"/>
                <a:cs typeface="Times New Roman" panose="02020603050405020304" pitchFamily="18" charset="0"/>
              </a:rPr>
              <a:t>“Ўзметкомбинат АЖ, унинг ҳудудий ва таркибий бўлинмаларида манфаатлар тўқнашувини бошқариш бўйича Низоми” </a:t>
            </a:r>
            <a:r>
              <a:rPr lang="uz-Cyrl-UZ" sz="2400" dirty="0" smtClean="0">
                <a:solidFill>
                  <a:srgbClr val="2D4D6C"/>
                </a:solidFill>
                <a:latin typeface="Times New Roman" panose="02020603050405020304" pitchFamily="18" charset="0"/>
                <a:ea typeface="Calibri" panose="020F0502020204030204" pitchFamily="34" charset="0"/>
                <a:cs typeface="Times New Roman" panose="02020603050405020304" pitchFamily="18" charset="0"/>
              </a:rPr>
              <a:t>тасдиқланган</a:t>
            </a:r>
          </a:p>
          <a:p>
            <a:pPr algn="ctr">
              <a:lnSpc>
                <a:spcPct val="107000"/>
              </a:lnSpc>
              <a:spcAft>
                <a:spcPts val="800"/>
              </a:spcAft>
            </a:pPr>
            <a:r>
              <a:rPr lang="uz-Cyrl-UZ" sz="2400" b="1" dirty="0" smtClean="0">
                <a:solidFill>
                  <a:srgbClr val="2D4D6C"/>
                </a:solidFill>
                <a:latin typeface="Times New Roman" panose="02020603050405020304" pitchFamily="18" charset="0"/>
                <a:ea typeface="Calibri" panose="020F0502020204030204" pitchFamily="34" charset="0"/>
                <a:cs typeface="Times New Roman" panose="02020603050405020304" pitchFamily="18" charset="0"/>
              </a:rPr>
              <a:t> </a:t>
            </a:r>
            <a:endParaRPr lang="uz-Cyrl-UZ" sz="2400" b="1" dirty="0">
              <a:solidFill>
                <a:srgbClr val="2D4D6C"/>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Рисунок 13"/>
          <p:cNvPicPr>
            <a:picLocks noChangeAspect="1"/>
          </p:cNvPicPr>
          <p:nvPr/>
        </p:nvPicPr>
        <p:blipFill rotWithShape="1">
          <a:blip r:embed="rId3" cstate="screen">
            <a:biLevel thresh="75000"/>
            <a:extLst>
              <a:ext uri="{28A0092B-C50C-407E-A947-70E740481C1C}">
                <a14:useLocalDpi xmlns:a14="http://schemas.microsoft.com/office/drawing/2010/main" val="0"/>
              </a:ext>
            </a:extLst>
          </a:blip>
          <a:srcRect l="41332" r="52002"/>
          <a:stretch/>
        </p:blipFill>
        <p:spPr>
          <a:xfrm flipH="1">
            <a:off x="114310" y="1219069"/>
            <a:ext cx="208500" cy="5445143"/>
          </a:xfrm>
          <a:prstGeom prst="rect">
            <a:avLst/>
          </a:prstGeom>
        </p:spPr>
      </p:pic>
      <p:pic>
        <p:nvPicPr>
          <p:cNvPr id="15" name="Рисунок 14"/>
          <p:cNvPicPr>
            <a:picLocks noChangeAspect="1"/>
          </p:cNvPicPr>
          <p:nvPr/>
        </p:nvPicPr>
        <p:blipFill rotWithShape="1">
          <a:blip r:embed="rId3" cstate="screen">
            <a:biLevel thresh="75000"/>
            <a:extLst>
              <a:ext uri="{28A0092B-C50C-407E-A947-70E740481C1C}">
                <a14:useLocalDpi xmlns:a14="http://schemas.microsoft.com/office/drawing/2010/main" val="0"/>
              </a:ext>
            </a:extLst>
          </a:blip>
          <a:srcRect l="41332" r="52002"/>
          <a:stretch/>
        </p:blipFill>
        <p:spPr>
          <a:xfrm>
            <a:off x="5748466" y="1222717"/>
            <a:ext cx="208500" cy="5499551"/>
          </a:xfrm>
          <a:prstGeom prst="rect">
            <a:avLst/>
          </a:prstGeom>
        </p:spPr>
      </p:pic>
      <p:pic>
        <p:nvPicPr>
          <p:cNvPr id="5" name="Рисунок 4">
            <a:extLst>
              <a:ext uri="{FF2B5EF4-FFF2-40B4-BE49-F238E27FC236}">
                <a16:creationId xmlns:a16="http://schemas.microsoft.com/office/drawing/2014/main" xmlns="" id="{970969AC-9449-4163-90E2-8C29DE17B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6966" y="2276715"/>
            <a:ext cx="6085563" cy="3186468"/>
          </a:xfrm>
          <a:prstGeom prst="rect">
            <a:avLst/>
          </a:prstGeom>
        </p:spPr>
      </p:pic>
    </p:spTree>
    <p:extLst>
      <p:ext uri="{BB962C8B-B14F-4D97-AF65-F5344CB8AC3E}">
        <p14:creationId xmlns:p14="http://schemas.microsoft.com/office/powerpoint/2010/main" val="3286420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Прямоугольник 8"/>
          <p:cNvSpPr/>
          <p:nvPr/>
        </p:nvSpPr>
        <p:spPr>
          <a:xfrm rot="16200000">
            <a:off x="410274" y="3384446"/>
            <a:ext cx="6858004" cy="657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rot="16200000">
            <a:off x="554826" y="3380090"/>
            <a:ext cx="6858001" cy="744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rot="16200000">
            <a:off x="480938" y="3364858"/>
            <a:ext cx="6858000" cy="7331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223" y="-11686"/>
            <a:ext cx="3781324" cy="6858002"/>
          </a:xfrm>
          <a:prstGeom prst="rect">
            <a:avLst/>
          </a:prstGeom>
          <a:gradFill flip="none" rotWithShape="1">
            <a:gsLst>
              <a:gs pos="0">
                <a:srgbClr val="F9FDFF"/>
              </a:gs>
              <a:gs pos="61000">
                <a:srgbClr val="A8E2F6"/>
              </a:gs>
              <a:gs pos="100000">
                <a:srgbClr val="A8E2F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Изображение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4" y="43589"/>
            <a:ext cx="3834081" cy="2369896"/>
          </a:xfrm>
          <a:prstGeom prst="rect">
            <a:avLst/>
          </a:prstGeom>
        </p:spPr>
      </p:pic>
      <p:pic>
        <p:nvPicPr>
          <p:cNvPr id="7" name="Изображение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1" y="2363805"/>
            <a:ext cx="3883900" cy="2230359"/>
          </a:xfrm>
          <a:prstGeom prst="rect">
            <a:avLst/>
          </a:prstGeom>
        </p:spPr>
      </p:pic>
      <p:pic>
        <p:nvPicPr>
          <p:cNvPr id="8" name="Изображение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5" y="4587204"/>
            <a:ext cx="3806407" cy="2255214"/>
          </a:xfrm>
          <a:prstGeom prst="rect">
            <a:avLst/>
          </a:prstGeom>
        </p:spPr>
      </p:pic>
      <p:sp>
        <p:nvSpPr>
          <p:cNvPr id="15" name="Минус 14"/>
          <p:cNvSpPr/>
          <p:nvPr/>
        </p:nvSpPr>
        <p:spPr>
          <a:xfrm>
            <a:off x="-356462" y="1407789"/>
            <a:ext cx="4486759" cy="323850"/>
          </a:xfrm>
          <a:prstGeom prst="mathMinus">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17" name="Минус 16"/>
          <p:cNvSpPr/>
          <p:nvPr/>
        </p:nvSpPr>
        <p:spPr>
          <a:xfrm>
            <a:off x="-356461" y="4551316"/>
            <a:ext cx="4486758" cy="323850"/>
          </a:xfrm>
          <a:prstGeom prst="mathMinus">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pic>
        <p:nvPicPr>
          <p:cNvPr id="19" name="Рисунок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133" y="3166911"/>
            <a:ext cx="2873830" cy="1416395"/>
          </a:xfrm>
          <a:prstGeom prst="rect">
            <a:avLst/>
          </a:prstGeom>
        </p:spPr>
      </p:pic>
      <p:pic>
        <p:nvPicPr>
          <p:cNvPr id="20" name="Рисунок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523" y="1713389"/>
            <a:ext cx="2847050" cy="1382450"/>
          </a:xfrm>
          <a:prstGeom prst="rect">
            <a:avLst/>
          </a:prstGeom>
        </p:spPr>
      </p:pic>
      <p:pic>
        <p:nvPicPr>
          <p:cNvPr id="24" name="Рисунок 23">
            <a:extLst>
              <a:ext uri="{FF2B5EF4-FFF2-40B4-BE49-F238E27FC236}">
                <a16:creationId xmlns:a16="http://schemas.microsoft.com/office/drawing/2014/main" xmlns="" id="{2FCF2699-2A55-4F4C-A17F-5B247E4489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500" y="88900"/>
            <a:ext cx="2832100" cy="1371600"/>
          </a:xfrm>
          <a:prstGeom prst="rect">
            <a:avLst/>
          </a:prstGeom>
          <a:ln>
            <a:noFill/>
          </a:ln>
          <a:effectLst>
            <a:outerShdw blurRad="190500" algn="tl" rotWithShape="0">
              <a:srgbClr val="000000">
                <a:alpha val="70000"/>
              </a:srgbClr>
            </a:outerShdw>
          </a:effectLst>
        </p:spPr>
      </p:pic>
      <p:pic>
        <p:nvPicPr>
          <p:cNvPr id="26" name="Рисунок 25">
            <a:extLst>
              <a:ext uri="{FF2B5EF4-FFF2-40B4-BE49-F238E27FC236}">
                <a16:creationId xmlns:a16="http://schemas.microsoft.com/office/drawing/2014/main" xmlns="" id="{30404DCC-FD94-4C44-A869-3117F9A93792}"/>
              </a:ext>
            </a:extLst>
          </p:cNvPr>
          <p:cNvPicPr/>
          <p:nvPr/>
        </p:nvPicPr>
        <p:blipFill rotWithShape="1">
          <a:blip r:embed="rId7"/>
          <a:srcRect l="8026" t="35864" r="73742" b="19134"/>
          <a:stretch/>
        </p:blipFill>
        <p:spPr bwMode="auto">
          <a:xfrm>
            <a:off x="434144" y="4917440"/>
            <a:ext cx="2931356" cy="1648459"/>
          </a:xfrm>
          <a:prstGeom prst="rect">
            <a:avLst/>
          </a:prstGeom>
          <a:ln>
            <a:noFill/>
          </a:ln>
          <a:extLst>
            <a:ext uri="{53640926-AAD7-44D8-BBD7-CCE9431645EC}">
              <a14:shadowObscured xmlns:a14="http://schemas.microsoft.com/office/drawing/2010/main"/>
            </a:ext>
          </a:extLst>
        </p:spPr>
      </p:pic>
      <p:sp>
        <p:nvSpPr>
          <p:cNvPr id="27" name="Прямоугольник 26">
            <a:extLst>
              <a:ext uri="{FF2B5EF4-FFF2-40B4-BE49-F238E27FC236}">
                <a16:creationId xmlns:a16="http://schemas.microsoft.com/office/drawing/2014/main" xmlns="" id="{DE82CF90-913E-4FBF-8306-661CDB20342F}"/>
              </a:ext>
            </a:extLst>
          </p:cNvPr>
          <p:cNvSpPr/>
          <p:nvPr/>
        </p:nvSpPr>
        <p:spPr>
          <a:xfrm>
            <a:off x="4940300" y="2358725"/>
            <a:ext cx="6477000" cy="1658531"/>
          </a:xfrm>
          <a:prstGeom prst="rect">
            <a:avLst/>
          </a:prstGeom>
        </p:spPr>
        <p:txBody>
          <a:bodyPr wrap="square">
            <a:spAutoFit/>
          </a:bodyPr>
          <a:lstStyle/>
          <a:p>
            <a:pPr algn="ctr">
              <a:lnSpc>
                <a:spcPct val="110000"/>
              </a:lnSpc>
              <a:spcAft>
                <a:spcPts val="0"/>
              </a:spcAft>
            </a:pPr>
            <a:r>
              <a:rPr lang="uz-Cyrl-UZ" sz="4800" b="1" i="1" dirty="0">
                <a:solidFill>
                  <a:srgbClr val="054277"/>
                </a:solidFill>
                <a:latin typeface="Times New Roman" panose="02020603050405020304" pitchFamily="18" charset="0"/>
                <a:ea typeface="Calibri" panose="020F0502020204030204" pitchFamily="34" charset="0"/>
                <a:cs typeface="Times New Roman" panose="02020603050405020304" pitchFamily="18" charset="0"/>
              </a:rPr>
              <a:t>ЭЪТИБОРИНГИЗ УЧУН РАҲМАТ!</a:t>
            </a:r>
          </a:p>
        </p:txBody>
      </p:sp>
    </p:spTree>
    <p:extLst>
      <p:ext uri="{BB962C8B-B14F-4D97-AF65-F5344CB8AC3E}">
        <p14:creationId xmlns:p14="http://schemas.microsoft.com/office/powerpoint/2010/main" val="3484396218"/>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fltVal val="0"/>
                                          </p:val>
                                        </p:tav>
                                        <p:tav tm="100000">
                                          <p:val>
                                            <p:strVal val="#ppt_w"/>
                                          </p:val>
                                        </p:tav>
                                      </p:tavLst>
                                    </p:anim>
                                    <p:anim calcmode="lin" valueType="num">
                                      <p:cBhvr>
                                        <p:cTn id="15" dur="1000" fill="hold"/>
                                        <p:tgtEl>
                                          <p:spTgt spid="20"/>
                                        </p:tgtEl>
                                        <p:attrNameLst>
                                          <p:attrName>ppt_h</p:attrName>
                                        </p:attrNameLst>
                                      </p:cBhvr>
                                      <p:tavLst>
                                        <p:tav tm="0">
                                          <p:val>
                                            <p:fltVal val="0"/>
                                          </p:val>
                                        </p:tav>
                                        <p:tav tm="100000">
                                          <p:val>
                                            <p:strVal val="#ppt_h"/>
                                          </p:val>
                                        </p:tav>
                                      </p:tavLst>
                                    </p:anim>
                                    <p:anim calcmode="lin" valueType="num">
                                      <p:cBhvr>
                                        <p:cTn id="16" dur="1000" fill="hold"/>
                                        <p:tgtEl>
                                          <p:spTgt spid="20"/>
                                        </p:tgtEl>
                                        <p:attrNameLst>
                                          <p:attrName>style.rotation</p:attrName>
                                        </p:attrNameLst>
                                      </p:cBhvr>
                                      <p:tavLst>
                                        <p:tav tm="0">
                                          <p:val>
                                            <p:fltVal val="90"/>
                                          </p:val>
                                        </p:tav>
                                        <p:tav tm="100000">
                                          <p:val>
                                            <p:fltVal val="0"/>
                                          </p:val>
                                        </p:tav>
                                      </p:tavLst>
                                    </p:anim>
                                    <p:animEffect transition="in" filter="fad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Схема 10">
            <a:extLst>
              <a:ext uri="{FF2B5EF4-FFF2-40B4-BE49-F238E27FC236}">
                <a16:creationId xmlns:a16="http://schemas.microsoft.com/office/drawing/2014/main" xmlns="" id="{2718EB58-F1AF-415D-B52B-23DC162E6746}"/>
              </a:ext>
            </a:extLst>
          </p:cNvPr>
          <p:cNvGraphicFramePr/>
          <p:nvPr>
            <p:extLst>
              <p:ext uri="{D42A27DB-BD31-4B8C-83A1-F6EECF244321}">
                <p14:modId xmlns:p14="http://schemas.microsoft.com/office/powerpoint/2010/main" val="1208593931"/>
              </p:ext>
            </p:extLst>
          </p:nvPr>
        </p:nvGraphicFramePr>
        <p:xfrm>
          <a:off x="241932" y="145505"/>
          <a:ext cx="11553663" cy="4297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Прямоугольник 9">
            <a:extLst>
              <a:ext uri="{FF2B5EF4-FFF2-40B4-BE49-F238E27FC236}">
                <a16:creationId xmlns:a16="http://schemas.microsoft.com/office/drawing/2014/main" xmlns="" id="{532E8FA6-7B0F-4EA8-8253-10F37B458DF3}"/>
              </a:ext>
            </a:extLst>
          </p:cNvPr>
          <p:cNvSpPr/>
          <p:nvPr/>
        </p:nvSpPr>
        <p:spPr>
          <a:xfrm>
            <a:off x="4136693" y="4529818"/>
            <a:ext cx="7307931" cy="973152"/>
          </a:xfrm>
          <a:prstGeom prst="rect">
            <a:avLst/>
          </a:prstGeom>
        </p:spPr>
        <p:txBody>
          <a:bodyPr wrap="square">
            <a:spAutoFit/>
          </a:bodyPr>
          <a:lstStyle/>
          <a:p>
            <a:pPr algn="just" defTabSz="109042"/>
            <a:r>
              <a:rPr lang="ru-RU" sz="1908" b="1" dirty="0">
                <a:solidFill>
                  <a:srgbClr val="007635"/>
                </a:solidFill>
                <a:latin typeface="Arial" panose="020B0604020202020204" pitchFamily="34" charset="0"/>
                <a:ea typeface="Calibri" panose="020F0502020204030204" pitchFamily="34" charset="0"/>
                <a:cs typeface="Arial" panose="020B0604020202020204" pitchFamily="34" charset="0"/>
              </a:rPr>
              <a:t>2000 дан </a:t>
            </a:r>
            <a:r>
              <a:rPr lang="ru-RU" sz="1908" b="1" dirty="0" err="1">
                <a:solidFill>
                  <a:srgbClr val="007635"/>
                </a:solidFill>
                <a:latin typeface="Arial" panose="020B0604020202020204" pitchFamily="34" charset="0"/>
                <a:ea typeface="Calibri" panose="020F0502020204030204" pitchFamily="34" charset="0"/>
                <a:cs typeface="Arial" panose="020B0604020202020204" pitchFamily="34" charset="0"/>
              </a:rPr>
              <a:t>ортиқ</a:t>
            </a:r>
            <a:r>
              <a:rPr lang="ru-RU" sz="1908" b="1" dirty="0">
                <a:solidFill>
                  <a:srgbClr val="007635"/>
                </a:solidFill>
                <a:latin typeface="Arial" panose="020B0604020202020204" pitchFamily="34" charset="0"/>
                <a:ea typeface="Calibri" panose="020F0502020204030204" pitchFamily="34" charset="0"/>
                <a:cs typeface="Arial" panose="020B0604020202020204" pitchFamily="34" charset="0"/>
              </a:rPr>
              <a:t> </a:t>
            </a:r>
            <a:r>
              <a:rPr lang="ru-RU" sz="1908" b="1" dirty="0" err="1">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давлат</a:t>
            </a:r>
            <a:r>
              <a:rPr lang="ru-RU" sz="1908" b="1" dirty="0">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 </a:t>
            </a:r>
            <a:r>
              <a:rPr lang="ru-RU" sz="1908" b="1" dirty="0" err="1">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улуши</a:t>
            </a:r>
            <a:r>
              <a:rPr lang="ru-RU" sz="1908" b="1" dirty="0">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 </a:t>
            </a:r>
            <a:r>
              <a:rPr lang="ru-RU" sz="1908" b="1" dirty="0" err="1">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бўлган</a:t>
            </a:r>
            <a:r>
              <a:rPr lang="ru-RU" sz="1908" b="1" dirty="0">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 </a:t>
            </a:r>
            <a:r>
              <a:rPr lang="ru-RU" sz="1908" b="1" dirty="0" err="1">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корпортив</a:t>
            </a:r>
            <a:r>
              <a:rPr lang="ru-RU" sz="1908" b="1" dirty="0">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 </a:t>
            </a:r>
            <a:r>
              <a:rPr lang="ru-RU" sz="1908" b="1" dirty="0" err="1">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буюртмачиларга</a:t>
            </a:r>
            <a:r>
              <a:rPr lang="ru-RU" sz="1908" b="1" dirty="0">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 </a:t>
            </a:r>
            <a:r>
              <a:rPr lang="ru-RU" sz="1908" b="1" dirty="0" err="1">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давлат</a:t>
            </a:r>
            <a:r>
              <a:rPr lang="ru-RU" sz="1908" b="1" dirty="0">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 </a:t>
            </a:r>
            <a:r>
              <a:rPr lang="ru-RU" sz="1908" b="1" dirty="0" err="1">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харидларидаги</a:t>
            </a:r>
            <a:r>
              <a:rPr lang="ru-RU" sz="1908" b="1" dirty="0">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 </a:t>
            </a:r>
            <a:r>
              <a:rPr lang="ru-RU" sz="1908" b="1" dirty="0" err="1">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манфаатлар</a:t>
            </a:r>
            <a:r>
              <a:rPr lang="ru-RU" sz="1908" b="1" dirty="0">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 </a:t>
            </a:r>
            <a:r>
              <a:rPr lang="ru-RU" sz="1908" b="1" dirty="0" err="1">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тўқнашувини</a:t>
            </a:r>
            <a:r>
              <a:rPr lang="ru-RU" sz="1908" b="1" dirty="0">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 </a:t>
            </a:r>
            <a:r>
              <a:rPr lang="ru-RU" sz="1908" b="1" dirty="0" err="1">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тартибга</a:t>
            </a:r>
            <a:r>
              <a:rPr lang="ru-RU" sz="1908" b="1" dirty="0">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 </a:t>
            </a:r>
            <a:r>
              <a:rPr lang="ru-RU" sz="1908" b="1" dirty="0" err="1">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солишга</a:t>
            </a:r>
            <a:r>
              <a:rPr lang="ru-RU" sz="1908" b="1" dirty="0">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 </a:t>
            </a:r>
            <a:r>
              <a:rPr lang="ru-RU" sz="1908" b="1" dirty="0" err="1">
                <a:solidFill>
                  <a:srgbClr val="162F33">
                    <a:lumMod val="75000"/>
                  </a:srgbClr>
                </a:solidFill>
                <a:latin typeface="Arial" panose="020B0604020202020204" pitchFamily="34" charset="0"/>
                <a:ea typeface="Calibri" panose="020F0502020204030204" pitchFamily="34" charset="0"/>
                <a:cs typeface="Arial" panose="020B0604020202020204" pitchFamily="34" charset="0"/>
              </a:rPr>
              <a:t>қаратилган</a:t>
            </a:r>
            <a:endParaRPr lang="ru-RU" sz="1908" b="1" dirty="0">
              <a:solidFill>
                <a:srgbClr val="162F33">
                  <a:lumMod val="75000"/>
                </a:srgbClr>
              </a:solidFill>
              <a:latin typeface="Arial" panose="020B0604020202020204" pitchFamily="34" charset="0"/>
              <a:ea typeface="Calibri" panose="020F050202020403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xmlns="" id="{6ECE8245-DD43-4245-8D49-2949634C8117}"/>
              </a:ext>
            </a:extLst>
          </p:cNvPr>
          <p:cNvPicPr>
            <a:picLocks noChangeAspect="1"/>
          </p:cNvPicPr>
          <p:nvPr/>
        </p:nvPicPr>
        <p:blipFill>
          <a:blip r:embed="rId7"/>
          <a:stretch>
            <a:fillRect/>
          </a:stretch>
        </p:blipFill>
        <p:spPr>
          <a:xfrm>
            <a:off x="0" y="4502558"/>
            <a:ext cx="3935651" cy="2209587"/>
          </a:xfrm>
          <a:prstGeom prst="snip2DiagRect">
            <a:avLst>
              <a:gd name="adj1" fmla="val 50000"/>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 name="Рисунок 1">
            <a:extLst>
              <a:ext uri="{FF2B5EF4-FFF2-40B4-BE49-F238E27FC236}">
                <a16:creationId xmlns:a16="http://schemas.microsoft.com/office/drawing/2014/main" xmlns="" id="{A4A32499-5194-43B8-BB13-F39191135ED3}"/>
              </a:ext>
            </a:extLst>
          </p:cNvPr>
          <p:cNvPicPr>
            <a:picLocks noChangeAspect="1"/>
          </p:cNvPicPr>
          <p:nvPr/>
        </p:nvPicPr>
        <p:blipFill>
          <a:blip r:embed="rId8"/>
          <a:stretch>
            <a:fillRect/>
          </a:stretch>
        </p:blipFill>
        <p:spPr>
          <a:xfrm>
            <a:off x="1211" y="0"/>
            <a:ext cx="12189577" cy="6858000"/>
          </a:xfrm>
          <a:prstGeom prst="rect">
            <a:avLst/>
          </a:prstGeom>
        </p:spPr>
      </p:pic>
    </p:spTree>
    <p:extLst>
      <p:ext uri="{BB962C8B-B14F-4D97-AF65-F5344CB8AC3E}">
        <p14:creationId xmlns:p14="http://schemas.microsoft.com/office/powerpoint/2010/main" val="37231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2437" y="2047242"/>
            <a:ext cx="3080131" cy="49288"/>
          </a:xfrm>
          <a:custGeom>
            <a:avLst/>
            <a:gdLst/>
            <a:ahLst/>
            <a:cxnLst/>
            <a:rect l="l" t="t" r="r" b="b"/>
            <a:pathLst>
              <a:path w="5079365" h="81279">
                <a:moveTo>
                  <a:pt x="5078766" y="0"/>
                </a:moveTo>
                <a:lnTo>
                  <a:pt x="0" y="0"/>
                </a:lnTo>
                <a:lnTo>
                  <a:pt x="0" y="80910"/>
                </a:lnTo>
                <a:lnTo>
                  <a:pt x="5078766" y="80910"/>
                </a:lnTo>
                <a:lnTo>
                  <a:pt x="5078766" y="0"/>
                </a:lnTo>
                <a:close/>
              </a:path>
            </a:pathLst>
          </a:custGeom>
          <a:solidFill>
            <a:srgbClr val="0085B4"/>
          </a:solidFill>
        </p:spPr>
        <p:txBody>
          <a:bodyPr wrap="square" lIns="0" tIns="0" rIns="0" bIns="0" rtlCol="0"/>
          <a:lstStyle/>
          <a:p>
            <a:endParaRPr sz="1092"/>
          </a:p>
        </p:txBody>
      </p:sp>
      <p:sp>
        <p:nvSpPr>
          <p:cNvPr id="3" name="object 3"/>
          <p:cNvSpPr txBox="1"/>
          <p:nvPr/>
        </p:nvSpPr>
        <p:spPr>
          <a:xfrm>
            <a:off x="6800333" y="2357549"/>
            <a:ext cx="4726283" cy="3824138"/>
          </a:xfrm>
          <a:prstGeom prst="rect">
            <a:avLst/>
          </a:prstGeom>
        </p:spPr>
        <p:txBody>
          <a:bodyPr vert="horz" wrap="square" lIns="0" tIns="7316" rIns="0" bIns="0" rtlCol="0">
            <a:spAutoFit/>
          </a:bodyPr>
          <a:lstStyle/>
          <a:p>
            <a:pPr marL="154796" marR="152100" algn="just">
              <a:lnSpc>
                <a:spcPct val="100299"/>
              </a:lnSpc>
              <a:spcBef>
                <a:spcPts val="58"/>
              </a:spcBef>
            </a:pPr>
            <a:r>
              <a:rPr sz="2092" b="1" spc="-49" dirty="0">
                <a:latin typeface="Arial"/>
                <a:cs typeface="Arial"/>
              </a:rPr>
              <a:t>Давлат</a:t>
            </a:r>
            <a:r>
              <a:rPr sz="2092" b="1" spc="-79" dirty="0">
                <a:latin typeface="Arial"/>
                <a:cs typeface="Arial"/>
              </a:rPr>
              <a:t> </a:t>
            </a:r>
            <a:r>
              <a:rPr sz="2092" b="1" spc="-100" dirty="0">
                <a:latin typeface="Arial"/>
                <a:cs typeface="Arial"/>
              </a:rPr>
              <a:t>фуқаролик</a:t>
            </a:r>
            <a:r>
              <a:rPr sz="2092" b="1" spc="-42" dirty="0">
                <a:latin typeface="Arial"/>
                <a:cs typeface="Arial"/>
              </a:rPr>
              <a:t> </a:t>
            </a:r>
            <a:r>
              <a:rPr sz="2092" b="1" spc="-67" dirty="0">
                <a:latin typeface="Arial"/>
                <a:cs typeface="Arial"/>
              </a:rPr>
              <a:t>хизматчисининг </a:t>
            </a:r>
            <a:r>
              <a:rPr sz="2092" b="1" spc="-88" dirty="0">
                <a:latin typeface="Arial"/>
                <a:cs typeface="Arial"/>
              </a:rPr>
              <a:t>шахсий</a:t>
            </a:r>
            <a:r>
              <a:rPr sz="2092" b="1" spc="-33" dirty="0">
                <a:latin typeface="Arial"/>
                <a:cs typeface="Arial"/>
              </a:rPr>
              <a:t> </a:t>
            </a:r>
            <a:r>
              <a:rPr sz="2092" b="1" spc="-106" dirty="0">
                <a:latin typeface="Arial"/>
                <a:cs typeface="Arial"/>
              </a:rPr>
              <a:t>манфаатдорлиги</a:t>
            </a:r>
            <a:r>
              <a:rPr sz="2092" b="1" spc="-27" dirty="0">
                <a:latin typeface="Arial"/>
                <a:cs typeface="Arial"/>
              </a:rPr>
              <a:t> </a:t>
            </a:r>
            <a:r>
              <a:rPr sz="2092" b="1" spc="-61" dirty="0">
                <a:latin typeface="Arial"/>
                <a:cs typeface="Arial"/>
              </a:rPr>
              <a:t>унинг</a:t>
            </a:r>
            <a:r>
              <a:rPr sz="2092" b="1" spc="-39" dirty="0">
                <a:latin typeface="Arial"/>
                <a:cs typeface="Arial"/>
              </a:rPr>
              <a:t> </a:t>
            </a:r>
            <a:r>
              <a:rPr sz="2092" b="1" spc="-15" dirty="0">
                <a:latin typeface="Arial"/>
                <a:cs typeface="Arial"/>
              </a:rPr>
              <a:t>ўз</a:t>
            </a:r>
            <a:endParaRPr sz="2092" dirty="0">
              <a:latin typeface="Arial"/>
              <a:cs typeface="Arial"/>
            </a:endParaRPr>
          </a:p>
          <a:p>
            <a:pPr marL="429731" marR="427036" algn="ctr">
              <a:lnSpc>
                <a:spcPct val="100299"/>
              </a:lnSpc>
            </a:pPr>
            <a:r>
              <a:rPr sz="2092" b="1" spc="-79" dirty="0">
                <a:latin typeface="Arial"/>
                <a:cs typeface="Arial"/>
              </a:rPr>
              <a:t>хизмат</a:t>
            </a:r>
            <a:r>
              <a:rPr sz="2092" b="1" spc="-33" dirty="0">
                <a:latin typeface="Arial"/>
                <a:cs typeface="Arial"/>
              </a:rPr>
              <a:t> </a:t>
            </a:r>
            <a:r>
              <a:rPr sz="2092" b="1" spc="-88" dirty="0">
                <a:latin typeface="Arial"/>
                <a:cs typeface="Arial"/>
              </a:rPr>
              <a:t>ваколатларини</a:t>
            </a:r>
            <a:r>
              <a:rPr sz="2092" b="1" spc="-18" dirty="0">
                <a:latin typeface="Arial"/>
                <a:cs typeface="Arial"/>
              </a:rPr>
              <a:t> </a:t>
            </a:r>
            <a:r>
              <a:rPr sz="1789" b="1" spc="-6" dirty="0">
                <a:latin typeface="Arial"/>
                <a:cs typeface="Arial"/>
              </a:rPr>
              <a:t>ЛОЗИМ </a:t>
            </a:r>
            <a:r>
              <a:rPr sz="1789" b="1" spc="-67" dirty="0">
                <a:latin typeface="Arial"/>
                <a:cs typeface="Arial"/>
              </a:rPr>
              <a:t>ДАРАЖАДА</a:t>
            </a:r>
            <a:r>
              <a:rPr sz="1789" b="1" spc="-64" dirty="0">
                <a:latin typeface="Arial"/>
                <a:cs typeface="Arial"/>
              </a:rPr>
              <a:t> </a:t>
            </a:r>
            <a:r>
              <a:rPr sz="1789" b="1" spc="-88" dirty="0">
                <a:latin typeface="Arial"/>
                <a:cs typeface="Arial"/>
              </a:rPr>
              <a:t>БАЖАРИШИГА</a:t>
            </a:r>
            <a:r>
              <a:rPr sz="1789" b="1" spc="3" dirty="0">
                <a:latin typeface="Arial"/>
                <a:cs typeface="Arial"/>
              </a:rPr>
              <a:t> </a:t>
            </a:r>
            <a:r>
              <a:rPr sz="2092" b="1" spc="-73" dirty="0">
                <a:latin typeface="Arial"/>
                <a:cs typeface="Arial"/>
              </a:rPr>
              <a:t>таъсир</a:t>
            </a:r>
            <a:endParaRPr sz="2092" dirty="0">
              <a:latin typeface="Arial"/>
              <a:cs typeface="Arial"/>
            </a:endParaRPr>
          </a:p>
          <a:p>
            <a:pPr marL="7701" marR="3081" indent="-3081" algn="ctr">
              <a:lnSpc>
                <a:spcPct val="100200"/>
              </a:lnSpc>
              <a:spcBef>
                <a:spcPts val="3"/>
              </a:spcBef>
            </a:pPr>
            <a:r>
              <a:rPr sz="2092" b="1" spc="-55" dirty="0">
                <a:latin typeface="Arial"/>
                <a:cs typeface="Arial"/>
              </a:rPr>
              <a:t>кўрсатадиган</a:t>
            </a:r>
            <a:r>
              <a:rPr sz="2092" b="1" spc="-94" dirty="0">
                <a:latin typeface="Arial"/>
                <a:cs typeface="Arial"/>
              </a:rPr>
              <a:t> </a:t>
            </a:r>
            <a:r>
              <a:rPr sz="2092" b="1" spc="-55" dirty="0">
                <a:latin typeface="Arial"/>
                <a:cs typeface="Arial"/>
              </a:rPr>
              <a:t>ёҳуд</a:t>
            </a:r>
            <a:r>
              <a:rPr sz="2092" b="1" spc="-73" dirty="0">
                <a:latin typeface="Arial"/>
                <a:cs typeface="Arial"/>
              </a:rPr>
              <a:t> </a:t>
            </a:r>
            <a:r>
              <a:rPr sz="2092" b="1" spc="-109" dirty="0">
                <a:latin typeface="Arial"/>
                <a:cs typeface="Arial"/>
              </a:rPr>
              <a:t>таъсир</a:t>
            </a:r>
            <a:r>
              <a:rPr sz="2092" b="1" spc="-39" dirty="0">
                <a:latin typeface="Arial"/>
                <a:cs typeface="Arial"/>
              </a:rPr>
              <a:t> </a:t>
            </a:r>
            <a:r>
              <a:rPr sz="2092" b="1" spc="-30" dirty="0">
                <a:latin typeface="Arial"/>
                <a:cs typeface="Arial"/>
              </a:rPr>
              <a:t>кўрсатиши </a:t>
            </a:r>
            <a:r>
              <a:rPr sz="2092" b="1" spc="-121" dirty="0">
                <a:latin typeface="Arial"/>
                <a:cs typeface="Arial"/>
              </a:rPr>
              <a:t>мумкин</a:t>
            </a:r>
            <a:r>
              <a:rPr sz="2092" b="1" spc="-30" dirty="0">
                <a:latin typeface="Arial"/>
                <a:cs typeface="Arial"/>
              </a:rPr>
              <a:t> </a:t>
            </a:r>
            <a:r>
              <a:rPr sz="2092" b="1" spc="-76" dirty="0">
                <a:latin typeface="Arial"/>
                <a:cs typeface="Arial"/>
              </a:rPr>
              <a:t>бўлган</a:t>
            </a:r>
            <a:r>
              <a:rPr sz="2092" b="1" spc="-58" dirty="0">
                <a:latin typeface="Arial"/>
                <a:cs typeface="Arial"/>
              </a:rPr>
              <a:t> </a:t>
            </a:r>
            <a:r>
              <a:rPr sz="2092" b="1" spc="-85" dirty="0">
                <a:latin typeface="Arial"/>
                <a:cs typeface="Arial"/>
              </a:rPr>
              <a:t>ҳамда</a:t>
            </a:r>
            <a:r>
              <a:rPr sz="2092" b="1" spc="-33" dirty="0">
                <a:latin typeface="Arial"/>
                <a:cs typeface="Arial"/>
              </a:rPr>
              <a:t> </a:t>
            </a:r>
            <a:r>
              <a:rPr sz="1789" b="1" spc="-73" dirty="0">
                <a:latin typeface="Arial"/>
                <a:cs typeface="Arial"/>
              </a:rPr>
              <a:t>ФУҚАРОЛАРНИНГ, </a:t>
            </a:r>
            <a:r>
              <a:rPr sz="1789" b="1" spc="-94" dirty="0">
                <a:latin typeface="Arial"/>
                <a:cs typeface="Arial"/>
              </a:rPr>
              <a:t>ЖАМИЯТНИНГ</a:t>
            </a:r>
            <a:r>
              <a:rPr sz="1789" b="1" spc="-39" dirty="0">
                <a:latin typeface="Arial"/>
                <a:cs typeface="Arial"/>
              </a:rPr>
              <a:t> </a:t>
            </a:r>
            <a:r>
              <a:rPr sz="1789" b="1" spc="-6" dirty="0">
                <a:latin typeface="Arial"/>
                <a:cs typeface="Arial"/>
              </a:rPr>
              <a:t>ЁКИ</a:t>
            </a:r>
            <a:r>
              <a:rPr sz="1789" b="1" spc="-67" dirty="0">
                <a:latin typeface="Arial"/>
                <a:cs typeface="Arial"/>
              </a:rPr>
              <a:t> </a:t>
            </a:r>
            <a:r>
              <a:rPr sz="1789" b="1" spc="-109" dirty="0">
                <a:latin typeface="Arial"/>
                <a:cs typeface="Arial"/>
              </a:rPr>
              <a:t>ДАВЛАТ</a:t>
            </a:r>
            <a:r>
              <a:rPr sz="1789" b="1" spc="-15" dirty="0">
                <a:latin typeface="Arial"/>
                <a:cs typeface="Arial"/>
              </a:rPr>
              <a:t> </a:t>
            </a:r>
            <a:r>
              <a:rPr sz="1789" b="1" spc="-39" dirty="0">
                <a:latin typeface="Arial"/>
                <a:cs typeface="Arial"/>
              </a:rPr>
              <a:t>ОРГАНИНИНГ </a:t>
            </a:r>
            <a:r>
              <a:rPr sz="1789" b="1" spc="-130" dirty="0">
                <a:latin typeface="Arial"/>
                <a:cs typeface="Arial"/>
              </a:rPr>
              <a:t>ШАХСИЙ</a:t>
            </a:r>
            <a:r>
              <a:rPr sz="1789" b="1" spc="-18" dirty="0">
                <a:latin typeface="Arial"/>
                <a:cs typeface="Arial"/>
              </a:rPr>
              <a:t> </a:t>
            </a:r>
            <a:r>
              <a:rPr sz="1789" b="1" spc="-103" dirty="0">
                <a:latin typeface="Arial"/>
                <a:cs typeface="Arial"/>
              </a:rPr>
              <a:t>МАНФААТДОРЛИГИ</a:t>
            </a:r>
            <a:r>
              <a:rPr sz="1789" b="1" spc="61" dirty="0">
                <a:latin typeface="Arial"/>
                <a:cs typeface="Arial"/>
              </a:rPr>
              <a:t> </a:t>
            </a:r>
            <a:r>
              <a:rPr sz="2092" b="1" spc="-15" dirty="0">
                <a:latin typeface="Arial"/>
                <a:cs typeface="Arial"/>
              </a:rPr>
              <a:t>ва</a:t>
            </a:r>
            <a:endParaRPr sz="2092" dirty="0">
              <a:latin typeface="Arial"/>
              <a:cs typeface="Arial"/>
            </a:endParaRPr>
          </a:p>
          <a:p>
            <a:pPr marL="60455" marR="59685" indent="1925" algn="ctr">
              <a:lnSpc>
                <a:spcPct val="100299"/>
              </a:lnSpc>
            </a:pPr>
            <a:r>
              <a:rPr sz="2092" b="1" spc="-64" dirty="0">
                <a:latin typeface="Arial"/>
                <a:cs typeface="Arial"/>
              </a:rPr>
              <a:t>ҳуқуқлари,</a:t>
            </a:r>
            <a:r>
              <a:rPr sz="2092" b="1" spc="-49" dirty="0">
                <a:latin typeface="Arial"/>
                <a:cs typeface="Arial"/>
              </a:rPr>
              <a:t> </a:t>
            </a:r>
            <a:r>
              <a:rPr sz="2092" b="1" spc="-69" dirty="0">
                <a:latin typeface="Arial"/>
                <a:cs typeface="Arial"/>
              </a:rPr>
              <a:t>қонуний</a:t>
            </a:r>
            <a:r>
              <a:rPr sz="2092" b="1" spc="-49" dirty="0">
                <a:latin typeface="Arial"/>
                <a:cs typeface="Arial"/>
              </a:rPr>
              <a:t> </a:t>
            </a:r>
            <a:r>
              <a:rPr sz="2092" b="1" spc="-45" dirty="0">
                <a:latin typeface="Arial"/>
                <a:cs typeface="Arial"/>
              </a:rPr>
              <a:t>манфаатлари </a:t>
            </a:r>
            <a:r>
              <a:rPr sz="2092" b="1" spc="-69" dirty="0">
                <a:latin typeface="Arial"/>
                <a:cs typeface="Arial"/>
              </a:rPr>
              <a:t>ўртасида</a:t>
            </a:r>
            <a:r>
              <a:rPr sz="2092" b="1" spc="-39" dirty="0">
                <a:latin typeface="Arial"/>
                <a:cs typeface="Arial"/>
              </a:rPr>
              <a:t> </a:t>
            </a:r>
            <a:r>
              <a:rPr sz="2092" b="1" spc="-15" dirty="0">
                <a:latin typeface="Arial"/>
                <a:cs typeface="Arial"/>
              </a:rPr>
              <a:t>қарама-</a:t>
            </a:r>
            <a:r>
              <a:rPr sz="2092" b="1" spc="-61" dirty="0">
                <a:latin typeface="Arial"/>
                <a:cs typeface="Arial"/>
              </a:rPr>
              <a:t>қаршилик</a:t>
            </a:r>
            <a:r>
              <a:rPr sz="2092" b="1" spc="-33" dirty="0">
                <a:latin typeface="Arial"/>
                <a:cs typeface="Arial"/>
              </a:rPr>
              <a:t> </a:t>
            </a:r>
            <a:r>
              <a:rPr sz="2092" b="1" spc="-6" dirty="0">
                <a:latin typeface="Arial"/>
                <a:cs typeface="Arial"/>
              </a:rPr>
              <a:t>юзага </a:t>
            </a:r>
            <a:r>
              <a:rPr sz="2092" b="1" spc="-45" dirty="0">
                <a:latin typeface="Arial"/>
                <a:cs typeface="Arial"/>
              </a:rPr>
              <a:t>келадиган</a:t>
            </a:r>
            <a:r>
              <a:rPr sz="2092" b="1" spc="-100" dirty="0">
                <a:latin typeface="Arial"/>
                <a:cs typeface="Arial"/>
              </a:rPr>
              <a:t> </a:t>
            </a:r>
            <a:r>
              <a:rPr sz="2092" b="1" dirty="0">
                <a:latin typeface="Arial"/>
                <a:cs typeface="Arial"/>
              </a:rPr>
              <a:t>ёки</a:t>
            </a:r>
            <a:r>
              <a:rPr sz="2092" b="1" spc="-85" dirty="0">
                <a:latin typeface="Arial"/>
                <a:cs typeface="Arial"/>
              </a:rPr>
              <a:t> </a:t>
            </a:r>
            <a:r>
              <a:rPr sz="2092" b="1" spc="-49" dirty="0">
                <a:latin typeface="Arial"/>
                <a:cs typeface="Arial"/>
              </a:rPr>
              <a:t>юзага</a:t>
            </a:r>
            <a:r>
              <a:rPr sz="2092" b="1" spc="-79" dirty="0">
                <a:latin typeface="Arial"/>
                <a:cs typeface="Arial"/>
              </a:rPr>
              <a:t> </a:t>
            </a:r>
            <a:r>
              <a:rPr sz="2092" b="1" spc="-73" dirty="0">
                <a:latin typeface="Arial"/>
                <a:cs typeface="Arial"/>
              </a:rPr>
              <a:t>келиши</a:t>
            </a:r>
            <a:r>
              <a:rPr sz="2092" b="1" spc="-76" dirty="0">
                <a:latin typeface="Arial"/>
                <a:cs typeface="Arial"/>
              </a:rPr>
              <a:t> </a:t>
            </a:r>
            <a:r>
              <a:rPr sz="2092" b="1" spc="-91" dirty="0">
                <a:latin typeface="Arial"/>
                <a:cs typeface="Arial"/>
              </a:rPr>
              <a:t>мумкин </a:t>
            </a:r>
            <a:r>
              <a:rPr sz="2092" b="1" spc="-79" dirty="0">
                <a:latin typeface="Arial"/>
                <a:cs typeface="Arial"/>
              </a:rPr>
              <a:t>бўлган</a:t>
            </a:r>
            <a:r>
              <a:rPr sz="2092" b="1" spc="-55" dirty="0">
                <a:latin typeface="Arial"/>
                <a:cs typeface="Arial"/>
              </a:rPr>
              <a:t> </a:t>
            </a:r>
            <a:r>
              <a:rPr sz="2092" b="1" spc="-6" dirty="0">
                <a:latin typeface="Arial"/>
                <a:cs typeface="Arial"/>
              </a:rPr>
              <a:t>вазият</a:t>
            </a:r>
            <a:endParaRPr sz="2092" dirty="0">
              <a:latin typeface="Arial"/>
              <a:cs typeface="Arial"/>
            </a:endParaRPr>
          </a:p>
        </p:txBody>
      </p:sp>
      <p:sp>
        <p:nvSpPr>
          <p:cNvPr id="4" name="object 4"/>
          <p:cNvSpPr txBox="1">
            <a:spLocks noGrp="1"/>
          </p:cNvSpPr>
          <p:nvPr>
            <p:ph type="title"/>
          </p:nvPr>
        </p:nvSpPr>
        <p:spPr>
          <a:xfrm>
            <a:off x="444730" y="614101"/>
            <a:ext cx="11334823" cy="932328"/>
          </a:xfrm>
          <a:prstGeom prst="rect">
            <a:avLst/>
          </a:prstGeom>
          <a:solidFill>
            <a:srgbClr val="DDDDDD"/>
          </a:solidFill>
          <a:ln w="8990">
            <a:solidFill>
              <a:srgbClr val="A1A1A1"/>
            </a:solidFill>
          </a:ln>
        </p:spPr>
        <p:txBody>
          <a:bodyPr vert="horz" wrap="square" lIns="0" tIns="368892" rIns="0" bIns="0" rtlCol="0" anchor="b">
            <a:spAutoFit/>
          </a:bodyPr>
          <a:lstStyle/>
          <a:p>
            <a:pPr marL="2310" algn="ctr">
              <a:lnSpc>
                <a:spcPct val="100000"/>
              </a:lnSpc>
              <a:spcBef>
                <a:spcPts val="2905"/>
              </a:spcBef>
            </a:pPr>
            <a:r>
              <a:rPr sz="3638" dirty="0">
                <a:solidFill>
                  <a:schemeClr val="accent5"/>
                </a:solidFill>
              </a:rPr>
              <a:t>МАНФААТЛАР ТЎҚНАШУВИ</a:t>
            </a:r>
          </a:p>
        </p:txBody>
      </p:sp>
      <p:pic>
        <p:nvPicPr>
          <p:cNvPr id="5" name="object 5"/>
          <p:cNvPicPr/>
          <p:nvPr/>
        </p:nvPicPr>
        <p:blipFill>
          <a:blip r:embed="rId2" cstate="print"/>
          <a:stretch>
            <a:fillRect/>
          </a:stretch>
        </p:blipFill>
        <p:spPr>
          <a:xfrm>
            <a:off x="444548" y="2100304"/>
            <a:ext cx="3594032" cy="1832815"/>
          </a:xfrm>
          <a:prstGeom prst="rect">
            <a:avLst/>
          </a:prstGeom>
        </p:spPr>
      </p:pic>
      <p:pic>
        <p:nvPicPr>
          <p:cNvPr id="6" name="object 6"/>
          <p:cNvPicPr/>
          <p:nvPr/>
        </p:nvPicPr>
        <p:blipFill>
          <a:blip r:embed="rId3" cstate="print"/>
          <a:stretch>
            <a:fillRect/>
          </a:stretch>
        </p:blipFill>
        <p:spPr>
          <a:xfrm>
            <a:off x="2399115" y="4280565"/>
            <a:ext cx="3820090" cy="18091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Двойная волна 40">
            <a:extLst>
              <a:ext uri="{FF2B5EF4-FFF2-40B4-BE49-F238E27FC236}">
                <a16:creationId xmlns:a16="http://schemas.microsoft.com/office/drawing/2014/main" xmlns="" id="{96D45F74-5672-4A8F-AD5E-1D4F37FC565F}"/>
              </a:ext>
            </a:extLst>
          </p:cNvPr>
          <p:cNvSpPr/>
          <p:nvPr/>
        </p:nvSpPr>
        <p:spPr>
          <a:xfrm>
            <a:off x="0" y="224644"/>
            <a:ext cx="12192000" cy="859630"/>
          </a:xfrm>
          <a:prstGeom prst="doubleWav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с двумя скругленными противолежащими углами 26"/>
          <p:cNvSpPr/>
          <p:nvPr/>
        </p:nvSpPr>
        <p:spPr>
          <a:xfrm>
            <a:off x="167318" y="4883028"/>
            <a:ext cx="3583314" cy="1541309"/>
          </a:xfrm>
          <a:prstGeom prst="round2Diag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с двумя скругленными противолежащими углами 25"/>
          <p:cNvSpPr/>
          <p:nvPr/>
        </p:nvSpPr>
        <p:spPr>
          <a:xfrm>
            <a:off x="190865" y="3084885"/>
            <a:ext cx="3583314" cy="1541309"/>
          </a:xfrm>
          <a:prstGeom prst="round2Diag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с двумя скругленными противолежащими углами 24"/>
          <p:cNvSpPr/>
          <p:nvPr/>
        </p:nvSpPr>
        <p:spPr>
          <a:xfrm>
            <a:off x="207431" y="1391731"/>
            <a:ext cx="3583314" cy="1541309"/>
          </a:xfrm>
          <a:prstGeom prst="round2Diag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object 2"/>
          <p:cNvSpPr txBox="1">
            <a:spLocks noGrp="1"/>
          </p:cNvSpPr>
          <p:nvPr>
            <p:ph type="title"/>
          </p:nvPr>
        </p:nvSpPr>
        <p:spPr>
          <a:xfrm>
            <a:off x="-380289" y="350972"/>
            <a:ext cx="12192000" cy="444140"/>
          </a:xfrm>
          <a:prstGeom prst="rect">
            <a:avLst/>
          </a:prstGeom>
        </p:spPr>
        <p:txBody>
          <a:bodyPr vert="horz" wrap="square" lIns="0" tIns="74085" rIns="0" bIns="0" rtlCol="0">
            <a:spAutoFit/>
          </a:bodyPr>
          <a:lstStyle/>
          <a:p>
            <a:pPr marL="702945" algn="ctr">
              <a:lnSpc>
                <a:spcPct val="100000"/>
              </a:lnSpc>
            </a:pPr>
            <a:r>
              <a:rPr lang="uz-Cyrl-UZ" sz="2400" b="1" dirty="0">
                <a:solidFill>
                  <a:schemeClr val="bg1"/>
                </a:solidFill>
                <a:latin typeface="Times New Roman" panose="02020603050405020304" pitchFamily="18" charset="0"/>
                <a:cs typeface="Times New Roman" panose="02020603050405020304" pitchFamily="18" charset="0"/>
              </a:rPr>
              <a:t>Манфаатлар тўқнашувининг кўринишлари</a:t>
            </a:r>
            <a:endParaRPr lang="uz-Cyrl-UZ" sz="2400" b="1" cap="none" dirty="0">
              <a:solidFill>
                <a:schemeClr val="bg1"/>
              </a:solidFill>
              <a:latin typeface="Times New Roman" panose="02020603050405020304" pitchFamily="18" charset="0"/>
              <a:cs typeface="Times New Roman" panose="02020603050405020304" pitchFamily="18" charset="0"/>
            </a:endParaRPr>
          </a:p>
        </p:txBody>
      </p:sp>
      <p:sp>
        <p:nvSpPr>
          <p:cNvPr id="21" name="Прямоугольник 20">
            <a:extLst>
              <a:ext uri="{FF2B5EF4-FFF2-40B4-BE49-F238E27FC236}">
                <a16:creationId xmlns:a16="http://schemas.microsoft.com/office/drawing/2014/main" xmlns="" id="{A2C5A27F-7AA7-4310-AE31-50BE848EB24A}"/>
              </a:ext>
            </a:extLst>
          </p:cNvPr>
          <p:cNvSpPr/>
          <p:nvPr/>
        </p:nvSpPr>
        <p:spPr>
          <a:xfrm>
            <a:off x="278367" y="1388702"/>
            <a:ext cx="3583314" cy="1384995"/>
          </a:xfrm>
          <a:prstGeom prst="rect">
            <a:avLst/>
          </a:prstGeom>
          <a:noFill/>
          <a:effectLst/>
        </p:spPr>
        <p:txBody>
          <a:bodyPr wrap="square">
            <a:spAutoFit/>
          </a:bodyPr>
          <a:lstStyle/>
          <a:p>
            <a:pPr algn="ctr" defTabSz="914369">
              <a:defRPr/>
            </a:pPr>
            <a:r>
              <a:rPr lang="uz-Cyrl-UZ" sz="1400" b="1" dirty="0">
                <a:solidFill>
                  <a:srgbClr val="C00000"/>
                </a:solidFill>
                <a:latin typeface="Times New Roman" panose="02020603050405020304" pitchFamily="18" charset="0"/>
                <a:cs typeface="Times New Roman" panose="02020603050405020304" pitchFamily="18" charset="0"/>
              </a:rPr>
              <a:t>Лоббизм </a:t>
            </a:r>
          </a:p>
          <a:p>
            <a:pPr algn="ctr" defTabSz="914369">
              <a:defRPr/>
            </a:pPr>
            <a:r>
              <a:rPr lang="uz-Cyrl-UZ" sz="1400" b="1" dirty="0">
                <a:solidFill>
                  <a:srgbClr val="C00000"/>
                </a:solidFill>
                <a:latin typeface="Times New Roman" panose="02020603050405020304" pitchFamily="18" charset="0"/>
                <a:cs typeface="Times New Roman" panose="02020603050405020304" pitchFamily="18" charset="0"/>
              </a:rPr>
              <a:t>(инглиз. </a:t>
            </a:r>
            <a:r>
              <a:rPr lang="en-US" sz="1400" b="1" dirty="0">
                <a:solidFill>
                  <a:srgbClr val="C00000"/>
                </a:solidFill>
                <a:latin typeface="Times New Roman" panose="02020603050405020304" pitchFamily="18" charset="0"/>
                <a:cs typeface="Times New Roman" panose="02020603050405020304" pitchFamily="18" charset="0"/>
              </a:rPr>
              <a:t>lobby – </a:t>
            </a:r>
            <a:r>
              <a:rPr lang="ru-RU" sz="1400" b="1" dirty="0">
                <a:solidFill>
                  <a:srgbClr val="C00000"/>
                </a:solidFill>
                <a:latin typeface="Times New Roman" panose="02020603050405020304" pitchFamily="18" charset="0"/>
                <a:cs typeface="Times New Roman" panose="02020603050405020304" pitchFamily="18" charset="0"/>
              </a:rPr>
              <a:t>кулуар, коридор</a:t>
            </a:r>
            <a:r>
              <a:rPr lang="uz-Cyrl-UZ" sz="1400" b="1" dirty="0">
                <a:solidFill>
                  <a:srgbClr val="C00000"/>
                </a:solidFill>
                <a:latin typeface="Times New Roman" panose="02020603050405020304" pitchFamily="18" charset="0"/>
                <a:cs typeface="Times New Roman" panose="02020603050405020304" pitchFamily="18" charset="0"/>
              </a:rPr>
              <a:t>) </a:t>
            </a:r>
            <a:r>
              <a:rPr lang="uz-Cyrl-UZ" sz="1400" b="1" dirty="0">
                <a:solidFill>
                  <a:srgbClr val="2F5597"/>
                </a:solidFill>
                <a:latin typeface="Times New Roman" panose="02020603050405020304" pitchFamily="18" charset="0"/>
                <a:cs typeface="Times New Roman" panose="02020603050405020304" pitchFamily="18" charset="0"/>
              </a:rPr>
              <a:t>норасмий шахсларнинг ўзаро учрашиб, расмий қарорлар устунлик қабул қилишдаги сиёсий таъсирнинг ўзига хос тури</a:t>
            </a:r>
            <a:endParaRPr lang="ru-RU" sz="1400" dirty="0">
              <a:solidFill>
                <a:srgbClr val="2F5597"/>
              </a:solidFill>
              <a:latin typeface="Times New Roman" panose="02020603050405020304" pitchFamily="18" charset="0"/>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xmlns="" id="{A2C5A27F-7AA7-4310-AE31-50BE848EB24A}"/>
              </a:ext>
            </a:extLst>
          </p:cNvPr>
          <p:cNvSpPr/>
          <p:nvPr/>
        </p:nvSpPr>
        <p:spPr>
          <a:xfrm>
            <a:off x="190865" y="3142566"/>
            <a:ext cx="3583314" cy="954107"/>
          </a:xfrm>
          <a:prstGeom prst="rect">
            <a:avLst/>
          </a:prstGeom>
          <a:noFill/>
          <a:effectLst/>
        </p:spPr>
        <p:txBody>
          <a:bodyPr wrap="square">
            <a:spAutoFit/>
          </a:bodyPr>
          <a:lstStyle/>
          <a:p>
            <a:pPr algn="ctr" defTabSz="914369">
              <a:defRPr/>
            </a:pPr>
            <a:r>
              <a:rPr lang="uz-Cyrl-UZ" sz="1400" b="1" dirty="0">
                <a:solidFill>
                  <a:srgbClr val="C00000"/>
                </a:solidFill>
                <a:latin typeface="Times New Roman" panose="02020603050405020304" pitchFamily="18" charset="0"/>
                <a:cs typeface="Times New Roman" panose="02020603050405020304" pitchFamily="18" charset="0"/>
              </a:rPr>
              <a:t>Раҳнамолик, фаворитизм </a:t>
            </a:r>
          </a:p>
          <a:p>
            <a:pPr algn="ctr" defTabSz="914369">
              <a:defRPr/>
            </a:pPr>
            <a:r>
              <a:rPr lang="uz-Cyrl-UZ" sz="1400" b="1" dirty="0">
                <a:solidFill>
                  <a:srgbClr val="C00000"/>
                </a:solidFill>
                <a:latin typeface="Times New Roman" panose="02020603050405020304" pitchFamily="18" charset="0"/>
                <a:cs typeface="Times New Roman" panose="02020603050405020304" pitchFamily="18" charset="0"/>
              </a:rPr>
              <a:t>(фр.</a:t>
            </a:r>
            <a:r>
              <a:rPr lang="en-US" sz="1400" b="1" dirty="0">
                <a:solidFill>
                  <a:srgbClr val="C00000"/>
                </a:solidFill>
                <a:latin typeface="Times New Roman" panose="02020603050405020304" pitchFamily="18" charset="0"/>
                <a:cs typeface="Times New Roman" panose="02020603050405020304" pitchFamily="18" charset="0"/>
              </a:rPr>
              <a:t> </a:t>
            </a:r>
            <a:r>
              <a:rPr lang="en-US" sz="1400" b="1" dirty="0" err="1">
                <a:solidFill>
                  <a:srgbClr val="C00000"/>
                </a:solidFill>
                <a:latin typeface="Times New Roman" panose="02020603050405020304" pitchFamily="18" charset="0"/>
                <a:cs typeface="Times New Roman" panose="02020603050405020304" pitchFamily="18" charset="0"/>
              </a:rPr>
              <a:t>favorit</a:t>
            </a:r>
            <a:r>
              <a:rPr lang="uz-Cyrl-UZ" sz="1400" b="1" dirty="0">
                <a:solidFill>
                  <a:srgbClr val="C00000"/>
                </a:solidFill>
                <a:latin typeface="Times New Roman" panose="02020603050405020304" pitchFamily="18" charset="0"/>
                <a:cs typeface="Times New Roman" panose="02020603050405020304" pitchFamily="18" charset="0"/>
              </a:rPr>
              <a:t>)</a:t>
            </a:r>
            <a:endParaRPr lang="en-US" sz="1400" b="1" dirty="0">
              <a:solidFill>
                <a:srgbClr val="C00000"/>
              </a:solidFill>
              <a:latin typeface="Times New Roman" panose="02020603050405020304" pitchFamily="18" charset="0"/>
              <a:cs typeface="Times New Roman" panose="02020603050405020304" pitchFamily="18" charset="0"/>
            </a:endParaRPr>
          </a:p>
          <a:p>
            <a:pPr algn="ctr" defTabSz="914369">
              <a:defRPr/>
            </a:pPr>
            <a:r>
              <a:rPr lang="uz-Cyrl-UZ" sz="1400" b="1" dirty="0">
                <a:solidFill>
                  <a:srgbClr val="C00000"/>
                </a:solidFill>
                <a:latin typeface="Times New Roman" panose="02020603050405020304" pitchFamily="18" charset="0"/>
                <a:cs typeface="Times New Roman" panose="02020603050405020304" pitchFamily="18" charset="0"/>
              </a:rPr>
              <a:t> </a:t>
            </a:r>
            <a:r>
              <a:rPr lang="uz-Cyrl-UZ" sz="1400" b="1" dirty="0">
                <a:solidFill>
                  <a:srgbClr val="2F5597"/>
                </a:solidFill>
                <a:latin typeface="Times New Roman" panose="02020603050405020304" pitchFamily="18" charset="0"/>
                <a:cs typeface="Times New Roman" panose="02020603050405020304" pitchFamily="18" charset="0"/>
              </a:rPr>
              <a:t>ҳимоя остидаги айрим ходимларни яқин олиш ва </a:t>
            </a:r>
            <a:r>
              <a:rPr lang="uz-Cyrl-UZ" sz="1400" b="1" dirty="0" smtClean="0">
                <a:solidFill>
                  <a:srgbClr val="2F5597"/>
                </a:solidFill>
                <a:latin typeface="Times New Roman" panose="02020603050405020304" pitchFamily="18" charset="0"/>
                <a:cs typeface="Times New Roman" panose="02020603050405020304" pitchFamily="18" charset="0"/>
              </a:rPr>
              <a:t>қўллаб-қувватлаш</a:t>
            </a:r>
            <a:endParaRPr lang="ru-RU" sz="1400" dirty="0">
              <a:solidFill>
                <a:srgbClr val="2F5597"/>
              </a:solidFill>
              <a:latin typeface="Times New Roman" panose="02020603050405020304" pitchFamily="18" charset="0"/>
              <a:cs typeface="Times New Roman" panose="02020603050405020304" pitchFamily="18" charset="0"/>
            </a:endParaRPr>
          </a:p>
        </p:txBody>
      </p:sp>
      <p:sp>
        <p:nvSpPr>
          <p:cNvPr id="24" name="Прямоугольник 23">
            <a:extLst>
              <a:ext uri="{FF2B5EF4-FFF2-40B4-BE49-F238E27FC236}">
                <a16:creationId xmlns:a16="http://schemas.microsoft.com/office/drawing/2014/main" xmlns="" id="{A2C5A27F-7AA7-4310-AE31-50BE848EB24A}"/>
              </a:ext>
            </a:extLst>
          </p:cNvPr>
          <p:cNvSpPr/>
          <p:nvPr/>
        </p:nvSpPr>
        <p:spPr>
          <a:xfrm>
            <a:off x="190865" y="4962073"/>
            <a:ext cx="3583314" cy="1384995"/>
          </a:xfrm>
          <a:prstGeom prst="rect">
            <a:avLst/>
          </a:prstGeom>
          <a:noFill/>
          <a:effectLst/>
        </p:spPr>
        <p:txBody>
          <a:bodyPr wrap="square">
            <a:spAutoFit/>
          </a:bodyPr>
          <a:lstStyle/>
          <a:p>
            <a:pPr algn="ctr" defTabSz="914369">
              <a:defRPr/>
            </a:pPr>
            <a:r>
              <a:rPr lang="uz-Cyrl-UZ" sz="1400" b="1" dirty="0">
                <a:solidFill>
                  <a:srgbClr val="C00000"/>
                </a:solidFill>
                <a:latin typeface="Times New Roman" panose="02020603050405020304" pitchFamily="18" charset="0"/>
                <a:cs typeface="Times New Roman" panose="02020603050405020304" pitchFamily="18" charset="0"/>
              </a:rPr>
              <a:t>Клиентелизм </a:t>
            </a:r>
          </a:p>
          <a:p>
            <a:pPr algn="ctr" defTabSz="914369">
              <a:defRPr/>
            </a:pPr>
            <a:r>
              <a:rPr lang="uz-Cyrl-UZ" sz="1400" b="1" dirty="0">
                <a:solidFill>
                  <a:srgbClr val="C00000"/>
                </a:solidFill>
                <a:latin typeface="Times New Roman" panose="02020603050405020304" pitchFamily="18" charset="0"/>
                <a:cs typeface="Times New Roman" panose="02020603050405020304" pitchFamily="18" charset="0"/>
              </a:rPr>
              <a:t>(инглиз. </a:t>
            </a:r>
            <a:r>
              <a:rPr lang="en-US" sz="1400" b="1" dirty="0" err="1">
                <a:solidFill>
                  <a:srgbClr val="C00000"/>
                </a:solidFill>
                <a:latin typeface="Times New Roman" panose="02020603050405020304" pitchFamily="18" charset="0"/>
                <a:cs typeface="Times New Roman" panose="02020603050405020304" pitchFamily="18" charset="0"/>
              </a:rPr>
              <a:t>clientelism</a:t>
            </a:r>
            <a:r>
              <a:rPr lang="en-US" sz="1400" b="1" dirty="0">
                <a:solidFill>
                  <a:srgbClr val="C00000"/>
                </a:solidFill>
                <a:latin typeface="Times New Roman" panose="02020603050405020304" pitchFamily="18" charset="0"/>
                <a:cs typeface="Times New Roman" panose="02020603050405020304" pitchFamily="18" charset="0"/>
              </a:rPr>
              <a:t>, </a:t>
            </a:r>
            <a:r>
              <a:rPr lang="ru-RU" sz="1400" b="1" dirty="0">
                <a:solidFill>
                  <a:srgbClr val="C00000"/>
                </a:solidFill>
                <a:latin typeface="Times New Roman" panose="02020603050405020304" pitchFamily="18" charset="0"/>
                <a:cs typeface="Times New Roman" panose="02020603050405020304" pitchFamily="18" charset="0"/>
              </a:rPr>
              <a:t>лот. </a:t>
            </a:r>
            <a:r>
              <a:rPr lang="en-US" sz="1400" b="1" dirty="0">
                <a:solidFill>
                  <a:srgbClr val="C00000"/>
                </a:solidFill>
                <a:latin typeface="Times New Roman" panose="02020603050405020304" pitchFamily="18" charset="0"/>
                <a:cs typeface="Times New Roman" panose="02020603050405020304" pitchFamily="18" charset="0"/>
              </a:rPr>
              <a:t>clientele - </a:t>
            </a:r>
            <a:r>
              <a:rPr lang="ru-RU" sz="1400" b="1" dirty="0" err="1">
                <a:solidFill>
                  <a:srgbClr val="C00000"/>
                </a:solidFill>
                <a:latin typeface="Times New Roman" panose="02020603050405020304" pitchFamily="18" charset="0"/>
                <a:cs typeface="Times New Roman" panose="02020603050405020304" pitchFamily="18" charset="0"/>
              </a:rPr>
              <a:t>мижоз</a:t>
            </a:r>
            <a:r>
              <a:rPr lang="uz-Cyrl-UZ" sz="1400" b="1" dirty="0">
                <a:solidFill>
                  <a:srgbClr val="C00000"/>
                </a:solidFill>
                <a:latin typeface="Times New Roman" panose="02020603050405020304" pitchFamily="18" charset="0"/>
                <a:cs typeface="Times New Roman" panose="02020603050405020304" pitchFamily="18" charset="0"/>
              </a:rPr>
              <a:t>)</a:t>
            </a:r>
          </a:p>
          <a:p>
            <a:pPr algn="ctr" defTabSz="914369">
              <a:defRPr/>
            </a:pPr>
            <a:r>
              <a:rPr lang="uz-Cyrl-UZ" sz="1400" b="1" dirty="0">
                <a:solidFill>
                  <a:srgbClr val="2F5597"/>
                </a:solidFill>
                <a:latin typeface="Times New Roman" panose="02020603050405020304" pitchFamily="18" charset="0"/>
                <a:cs typeface="Times New Roman" panose="02020603050405020304" pitchFamily="18" charset="0"/>
              </a:rPr>
              <a:t>Лавозимидаги мансабдор шахс ва унга </a:t>
            </a:r>
            <a:r>
              <a:rPr lang="uz-Cyrl-UZ" sz="1400" b="1" dirty="0" smtClean="0">
                <a:solidFill>
                  <a:srgbClr val="2F5597"/>
                </a:solidFill>
                <a:latin typeface="Times New Roman" panose="02020603050405020304" pitchFamily="18" charset="0"/>
                <a:cs typeface="Times New Roman" panose="02020603050405020304" pitchFamily="18" charset="0"/>
              </a:rPr>
              <a:t>хайриҳох </a:t>
            </a:r>
            <a:r>
              <a:rPr lang="uz-Cyrl-UZ" sz="1400" b="1" dirty="0">
                <a:solidFill>
                  <a:srgbClr val="2F5597"/>
                </a:solidFill>
                <a:latin typeface="Times New Roman" panose="02020603050405020304" pitchFamily="18" charset="0"/>
                <a:cs typeface="Times New Roman" panose="02020603050405020304" pitchFamily="18" charset="0"/>
              </a:rPr>
              <a:t>бўлган шахслар</a:t>
            </a:r>
          </a:p>
          <a:p>
            <a:pPr algn="ctr" defTabSz="914369">
              <a:defRPr/>
            </a:pPr>
            <a:r>
              <a:rPr lang="uz-Cyrl-UZ" sz="1400" b="1" dirty="0">
                <a:solidFill>
                  <a:srgbClr val="2F5597"/>
                </a:solidFill>
                <a:latin typeface="Times New Roman" panose="02020603050405020304" pitchFamily="18" charset="0"/>
                <a:cs typeface="Times New Roman" panose="02020603050405020304" pitchFamily="18" charset="0"/>
              </a:rPr>
              <a:t> (мансабдор шахслар, тадбиркорлик, сиёсий гуруҳлар)</a:t>
            </a:r>
            <a:endParaRPr lang="ru-RU" sz="1400" dirty="0">
              <a:solidFill>
                <a:srgbClr val="2F5597"/>
              </a:solidFill>
              <a:latin typeface="Times New Roman" panose="02020603050405020304" pitchFamily="18" charset="0"/>
              <a:cs typeface="Times New Roman" panose="02020603050405020304" pitchFamily="18" charset="0"/>
            </a:endParaRPr>
          </a:p>
        </p:txBody>
      </p:sp>
      <p:sp>
        <p:nvSpPr>
          <p:cNvPr id="28" name="Прямоугольник с двумя скругленными противолежащими углами 27"/>
          <p:cNvSpPr/>
          <p:nvPr/>
        </p:nvSpPr>
        <p:spPr>
          <a:xfrm>
            <a:off x="8406074" y="4906534"/>
            <a:ext cx="3583314" cy="1541309"/>
          </a:xfrm>
          <a:prstGeom prst="round2Diag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с двумя скругленными противолежащими углами 28"/>
          <p:cNvSpPr/>
          <p:nvPr/>
        </p:nvSpPr>
        <p:spPr>
          <a:xfrm>
            <a:off x="8423185" y="3084885"/>
            <a:ext cx="3583314" cy="1541309"/>
          </a:xfrm>
          <a:prstGeom prst="round2Diag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с двумя скругленными противолежащими углами 29"/>
          <p:cNvSpPr/>
          <p:nvPr/>
        </p:nvSpPr>
        <p:spPr>
          <a:xfrm>
            <a:off x="8423185" y="1273809"/>
            <a:ext cx="3583314" cy="1541309"/>
          </a:xfrm>
          <a:prstGeom prst="round2Diag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a:extLst>
              <a:ext uri="{FF2B5EF4-FFF2-40B4-BE49-F238E27FC236}">
                <a16:creationId xmlns:a16="http://schemas.microsoft.com/office/drawing/2014/main" xmlns="" id="{A2C5A27F-7AA7-4310-AE31-50BE848EB24A}"/>
              </a:ext>
            </a:extLst>
          </p:cNvPr>
          <p:cNvSpPr/>
          <p:nvPr/>
        </p:nvSpPr>
        <p:spPr>
          <a:xfrm>
            <a:off x="8423185" y="1498764"/>
            <a:ext cx="3583314" cy="954107"/>
          </a:xfrm>
          <a:prstGeom prst="rect">
            <a:avLst/>
          </a:prstGeom>
          <a:noFill/>
          <a:effectLst/>
        </p:spPr>
        <p:txBody>
          <a:bodyPr wrap="square">
            <a:spAutoFit/>
          </a:bodyPr>
          <a:lstStyle/>
          <a:p>
            <a:pPr algn="ctr" defTabSz="914369">
              <a:defRPr/>
            </a:pPr>
            <a:r>
              <a:rPr lang="uz-Cyrl-UZ" sz="1400" b="1" dirty="0">
                <a:solidFill>
                  <a:srgbClr val="C00000"/>
                </a:solidFill>
                <a:latin typeface="Times New Roman" panose="02020603050405020304" pitchFamily="18" charset="0"/>
                <a:cs typeface="Times New Roman" panose="02020603050405020304" pitchFamily="18" charset="0"/>
              </a:rPr>
              <a:t>Протекционизим</a:t>
            </a:r>
          </a:p>
          <a:p>
            <a:pPr algn="ctr" defTabSz="914369">
              <a:defRPr/>
            </a:pPr>
            <a:r>
              <a:rPr lang="uz-Cyrl-UZ" sz="1400" b="1" dirty="0">
                <a:solidFill>
                  <a:srgbClr val="C00000"/>
                </a:solidFill>
                <a:latin typeface="Times New Roman" panose="02020603050405020304" pitchFamily="18" charset="0"/>
                <a:cs typeface="Times New Roman" panose="02020603050405020304" pitchFamily="18" charset="0"/>
              </a:rPr>
              <a:t> (лот. кўмаклашиш)</a:t>
            </a:r>
          </a:p>
          <a:p>
            <a:pPr algn="ctr" defTabSz="914369">
              <a:defRPr/>
            </a:pPr>
            <a:r>
              <a:rPr lang="uz-Cyrl-UZ" sz="1400" b="1" dirty="0">
                <a:solidFill>
                  <a:srgbClr val="2F5597"/>
                </a:solidFill>
                <a:latin typeface="Times New Roman" panose="02020603050405020304" pitchFamily="18" charset="0"/>
                <a:cs typeface="Times New Roman" panose="02020603050405020304" pitchFamily="18" charset="0"/>
              </a:rPr>
              <a:t>Маълум бир шахсларни лавозимга тайинлашга кўмаклашиш</a:t>
            </a:r>
            <a:endParaRPr lang="ru-RU" sz="1400" dirty="0">
              <a:solidFill>
                <a:srgbClr val="2F5597"/>
              </a:solidFill>
              <a:latin typeface="Times New Roman" panose="02020603050405020304" pitchFamily="18" charset="0"/>
              <a:cs typeface="Times New Roman" panose="02020603050405020304" pitchFamily="18" charset="0"/>
            </a:endParaRPr>
          </a:p>
        </p:txBody>
      </p:sp>
      <p:sp>
        <p:nvSpPr>
          <p:cNvPr id="32" name="Прямоугольник 31">
            <a:extLst>
              <a:ext uri="{FF2B5EF4-FFF2-40B4-BE49-F238E27FC236}">
                <a16:creationId xmlns:a16="http://schemas.microsoft.com/office/drawing/2014/main" xmlns="" id="{A2C5A27F-7AA7-4310-AE31-50BE848EB24A}"/>
              </a:ext>
            </a:extLst>
          </p:cNvPr>
          <p:cNvSpPr/>
          <p:nvPr/>
        </p:nvSpPr>
        <p:spPr>
          <a:xfrm>
            <a:off x="8468220" y="3142566"/>
            <a:ext cx="3538279" cy="1384995"/>
          </a:xfrm>
          <a:prstGeom prst="rect">
            <a:avLst/>
          </a:prstGeom>
          <a:noFill/>
          <a:effectLst/>
        </p:spPr>
        <p:txBody>
          <a:bodyPr wrap="square">
            <a:spAutoFit/>
          </a:bodyPr>
          <a:lstStyle/>
          <a:p>
            <a:pPr algn="ctr" defTabSz="914369">
              <a:defRPr/>
            </a:pPr>
            <a:r>
              <a:rPr lang="uz-Cyrl-UZ" sz="1400" b="1" dirty="0">
                <a:solidFill>
                  <a:srgbClr val="C00000"/>
                </a:solidFill>
                <a:latin typeface="Times New Roman" panose="02020603050405020304" pitchFamily="18" charset="0"/>
                <a:cs typeface="Times New Roman" panose="02020603050405020304" pitchFamily="18" charset="0"/>
              </a:rPr>
              <a:t>Непотизм</a:t>
            </a:r>
          </a:p>
          <a:p>
            <a:pPr algn="ctr" defTabSz="914369">
              <a:defRPr/>
            </a:pPr>
            <a:r>
              <a:rPr lang="uz-Cyrl-UZ" sz="1400" b="1" dirty="0">
                <a:solidFill>
                  <a:srgbClr val="C00000"/>
                </a:solidFill>
                <a:latin typeface="Times New Roman" panose="02020603050405020304" pitchFamily="18" charset="0"/>
                <a:cs typeface="Times New Roman" panose="02020603050405020304" pitchFamily="18" charset="0"/>
              </a:rPr>
              <a:t>(лот. </a:t>
            </a:r>
            <a:r>
              <a:rPr lang="en-US" sz="1400" b="1" dirty="0" err="1">
                <a:solidFill>
                  <a:srgbClr val="C00000"/>
                </a:solidFill>
                <a:latin typeface="Times New Roman" panose="02020603050405020304" pitchFamily="18" charset="0"/>
                <a:cs typeface="Times New Roman" panose="02020603050405020304" pitchFamily="18" charset="0"/>
              </a:rPr>
              <a:t>nepos</a:t>
            </a:r>
            <a:r>
              <a:rPr lang="en-US" sz="1400" b="1" dirty="0">
                <a:solidFill>
                  <a:srgbClr val="C00000"/>
                </a:solidFill>
                <a:latin typeface="Times New Roman" panose="02020603050405020304" pitchFamily="18" charset="0"/>
                <a:cs typeface="Times New Roman" panose="02020603050405020304" pitchFamily="18" charset="0"/>
              </a:rPr>
              <a:t> </a:t>
            </a:r>
            <a:r>
              <a:rPr lang="ru-RU" sz="1400" b="1" dirty="0" err="1">
                <a:solidFill>
                  <a:srgbClr val="C00000"/>
                </a:solidFill>
                <a:latin typeface="Times New Roman" panose="02020603050405020304" pitchFamily="18" charset="0"/>
                <a:cs typeface="Times New Roman" panose="02020603050405020304" pitchFamily="18" charset="0"/>
              </a:rPr>
              <a:t>жиян</a:t>
            </a:r>
            <a:r>
              <a:rPr lang="uz-Cyrl-UZ" sz="1400" b="1" dirty="0">
                <a:solidFill>
                  <a:srgbClr val="C00000"/>
                </a:solidFill>
                <a:latin typeface="Times New Roman" panose="02020603050405020304" pitchFamily="18" charset="0"/>
                <a:cs typeface="Times New Roman" panose="02020603050405020304" pitchFamily="18" charset="0"/>
              </a:rPr>
              <a:t>)</a:t>
            </a:r>
          </a:p>
          <a:p>
            <a:pPr algn="ctr" defTabSz="914369">
              <a:defRPr/>
            </a:pPr>
            <a:r>
              <a:rPr lang="uz-Cyrl-UZ" sz="1400" b="1" dirty="0">
                <a:solidFill>
                  <a:srgbClr val="2F5597"/>
                </a:solidFill>
                <a:latin typeface="Times New Roman" panose="02020603050405020304" pitchFamily="18" charset="0"/>
                <a:cs typeface="Times New Roman" panose="02020603050405020304" pitchFamily="18" charset="0"/>
              </a:rPr>
              <a:t>Этник принциплар асосида давлат тузилмаларида ёки бошқа тузилмаларда тор гуруҳчилик манфаатлари билан иш кўриш</a:t>
            </a:r>
            <a:endParaRPr lang="ru-RU" sz="1400" dirty="0">
              <a:solidFill>
                <a:srgbClr val="2F5597"/>
              </a:solidFill>
              <a:latin typeface="Times New Roman" panose="02020603050405020304" pitchFamily="18" charset="0"/>
              <a:cs typeface="Times New Roman" panose="02020603050405020304" pitchFamily="18" charset="0"/>
            </a:endParaRPr>
          </a:p>
        </p:txBody>
      </p:sp>
      <p:sp>
        <p:nvSpPr>
          <p:cNvPr id="33" name="Прямоугольник 32">
            <a:extLst>
              <a:ext uri="{FF2B5EF4-FFF2-40B4-BE49-F238E27FC236}">
                <a16:creationId xmlns:a16="http://schemas.microsoft.com/office/drawing/2014/main" xmlns="" id="{A2C5A27F-7AA7-4310-AE31-50BE848EB24A}"/>
              </a:ext>
            </a:extLst>
          </p:cNvPr>
          <p:cNvSpPr/>
          <p:nvPr/>
        </p:nvSpPr>
        <p:spPr>
          <a:xfrm>
            <a:off x="8406074" y="4865113"/>
            <a:ext cx="3617535" cy="1492716"/>
          </a:xfrm>
          <a:prstGeom prst="rect">
            <a:avLst/>
          </a:prstGeom>
          <a:noFill/>
          <a:effectLst/>
        </p:spPr>
        <p:txBody>
          <a:bodyPr wrap="square">
            <a:spAutoFit/>
          </a:bodyPr>
          <a:lstStyle/>
          <a:p>
            <a:pPr algn="ctr" defTabSz="914369">
              <a:defRPr/>
            </a:pPr>
            <a:r>
              <a:rPr lang="uz-Cyrl-UZ" sz="1300" b="1" dirty="0">
                <a:solidFill>
                  <a:srgbClr val="C00000"/>
                </a:solidFill>
                <a:latin typeface="Times New Roman" panose="02020603050405020304" pitchFamily="18" charset="0"/>
                <a:cs typeface="Times New Roman" panose="02020603050405020304" pitchFamily="18" charset="0"/>
              </a:rPr>
              <a:t>Кронизм</a:t>
            </a:r>
          </a:p>
          <a:p>
            <a:pPr algn="ctr" defTabSz="914369">
              <a:defRPr/>
            </a:pPr>
            <a:r>
              <a:rPr lang="uz-Cyrl-UZ" sz="1300" b="1" dirty="0">
                <a:solidFill>
                  <a:srgbClr val="C00000"/>
                </a:solidFill>
                <a:latin typeface="Times New Roman" panose="02020603050405020304" pitchFamily="18" charset="0"/>
                <a:cs typeface="Times New Roman" panose="02020603050405020304" pitchFamily="18" charset="0"/>
              </a:rPr>
              <a:t>(инглиз. ҳамфикр, таниш-билишчилик, гуруҳбозлик)</a:t>
            </a:r>
          </a:p>
          <a:p>
            <a:pPr algn="ctr" defTabSz="914369">
              <a:defRPr/>
            </a:pPr>
            <a:r>
              <a:rPr lang="uz-Cyrl-UZ" sz="1300" b="1" dirty="0">
                <a:solidFill>
                  <a:srgbClr val="2F5597"/>
                </a:solidFill>
                <a:latin typeface="Times New Roman" panose="02020603050405020304" pitchFamily="18" charset="0"/>
                <a:cs typeface="Times New Roman" panose="02020603050405020304" pitchFamily="18" charset="0"/>
              </a:rPr>
              <a:t>Лавозимларни таниш-билишчилик асосида дўстларга бериш</a:t>
            </a:r>
          </a:p>
          <a:p>
            <a:pPr algn="ctr" defTabSz="914369">
              <a:defRPr/>
            </a:pPr>
            <a:r>
              <a:rPr lang="uz-Cyrl-UZ" sz="1300" b="1" dirty="0">
                <a:solidFill>
                  <a:srgbClr val="C00000"/>
                </a:solidFill>
                <a:latin typeface="Times New Roman" panose="02020603050405020304" pitchFamily="18" charset="0"/>
                <a:cs typeface="Times New Roman" panose="02020603050405020304" pitchFamily="18" charset="0"/>
              </a:rPr>
              <a:t>Пантуфляж </a:t>
            </a:r>
            <a:r>
              <a:rPr lang="uz-Cyrl-UZ" sz="1300" b="1" dirty="0">
                <a:solidFill>
                  <a:srgbClr val="2F5597"/>
                </a:solidFill>
                <a:latin typeface="Times New Roman" panose="02020603050405020304" pitchFamily="18" charset="0"/>
                <a:cs typeface="Times New Roman" panose="02020603050405020304" pitchFamily="18" charset="0"/>
              </a:rPr>
              <a:t>(фран. шиппакни алмаштириш) хусусий секторга ишга жойлашишиш</a:t>
            </a:r>
            <a:endParaRPr lang="ru-RU" sz="1300" dirty="0">
              <a:solidFill>
                <a:srgbClr val="2F5597"/>
              </a:solidFill>
              <a:latin typeface="Times New Roman" panose="02020603050405020304" pitchFamily="18" charset="0"/>
              <a:cs typeface="Times New Roman" panose="02020603050405020304" pitchFamily="18" charset="0"/>
            </a:endParaRPr>
          </a:p>
        </p:txBody>
      </p:sp>
      <p:sp>
        <p:nvSpPr>
          <p:cNvPr id="34" name="Прямоугольник с двумя скругленными противолежащими углами 33"/>
          <p:cNvSpPr/>
          <p:nvPr/>
        </p:nvSpPr>
        <p:spPr>
          <a:xfrm rot="19057605" flipH="1">
            <a:off x="4033946" y="3300334"/>
            <a:ext cx="1264214" cy="1172398"/>
          </a:xfrm>
          <a:prstGeom prst="round2DiagRect">
            <a:avLst>
              <a:gd name="adj1" fmla="val 44836"/>
              <a:gd name="adj2" fmla="val 0"/>
            </a:avLst>
          </a:prstGeom>
          <a:gradFill>
            <a:gsLst>
              <a:gs pos="0">
                <a:srgbClr val="2F5597"/>
              </a:gs>
              <a:gs pos="51000">
                <a:srgbClr val="2F5597"/>
              </a:gs>
              <a:gs pos="100000">
                <a:srgbClr val="537DC9"/>
              </a:gs>
            </a:gsLst>
            <a:lin ang="27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с двумя скругленными противолежащими углами 34"/>
          <p:cNvSpPr/>
          <p:nvPr/>
        </p:nvSpPr>
        <p:spPr>
          <a:xfrm rot="9952227">
            <a:off x="6240079" y="2044539"/>
            <a:ext cx="1264214" cy="1172398"/>
          </a:xfrm>
          <a:prstGeom prst="round2DiagRect">
            <a:avLst>
              <a:gd name="adj1" fmla="val 44836"/>
              <a:gd name="adj2" fmla="val 0"/>
            </a:avLst>
          </a:prstGeom>
          <a:gradFill>
            <a:gsLst>
              <a:gs pos="100000">
                <a:schemeClr val="accent4">
                  <a:lumMod val="75000"/>
                </a:schemeClr>
              </a:gs>
              <a:gs pos="0">
                <a:srgbClr val="FFFF00"/>
              </a:gs>
              <a:gs pos="36000">
                <a:srgbClr val="FFFF00"/>
              </a:gs>
            </a:gsLst>
            <a:lin ang="27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с двумя скругленными противолежащими углами 35"/>
          <p:cNvSpPr/>
          <p:nvPr/>
        </p:nvSpPr>
        <p:spPr>
          <a:xfrm rot="19419583" flipH="1">
            <a:off x="6896276" y="3181104"/>
            <a:ext cx="1264214" cy="1172398"/>
          </a:xfrm>
          <a:prstGeom prst="round2DiagRect">
            <a:avLst>
              <a:gd name="adj1" fmla="val 44836"/>
              <a:gd name="adj2" fmla="val 0"/>
            </a:avLst>
          </a:prstGeom>
          <a:gradFill>
            <a:gsLst>
              <a:gs pos="0">
                <a:schemeClr val="accent1">
                  <a:lumMod val="60000"/>
                  <a:lumOff val="40000"/>
                </a:schemeClr>
              </a:gs>
              <a:gs pos="56000">
                <a:schemeClr val="accent1">
                  <a:lumMod val="75000"/>
                </a:schemeClr>
              </a:gs>
              <a:gs pos="100000">
                <a:srgbClr val="00B0F0"/>
              </a:gs>
            </a:gsLst>
            <a:lin ang="27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с двумя скругленными противолежащими углами 36"/>
          <p:cNvSpPr/>
          <p:nvPr/>
        </p:nvSpPr>
        <p:spPr>
          <a:xfrm rot="9306189">
            <a:off x="4694531" y="4452282"/>
            <a:ext cx="1264214" cy="1172398"/>
          </a:xfrm>
          <a:prstGeom prst="round2DiagRect">
            <a:avLst>
              <a:gd name="adj1" fmla="val 44836"/>
              <a:gd name="adj2" fmla="val 0"/>
            </a:avLst>
          </a:prstGeom>
          <a:gradFill>
            <a:gsLst>
              <a:gs pos="0">
                <a:schemeClr val="accent6">
                  <a:lumMod val="50000"/>
                </a:schemeClr>
              </a:gs>
              <a:gs pos="100000">
                <a:srgbClr val="00B050"/>
              </a:gs>
              <a:gs pos="54000">
                <a:srgbClr val="00B050"/>
              </a:gs>
            </a:gsLst>
            <a:lin ang="27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с двумя скругленными противолежащими углами 37"/>
          <p:cNvSpPr/>
          <p:nvPr/>
        </p:nvSpPr>
        <p:spPr>
          <a:xfrm rot="6316875">
            <a:off x="4809221" y="2014877"/>
            <a:ext cx="1264214" cy="1172398"/>
          </a:xfrm>
          <a:prstGeom prst="round2DiagRect">
            <a:avLst>
              <a:gd name="adj1" fmla="val 44836"/>
              <a:gd name="adj2" fmla="val 0"/>
            </a:avLst>
          </a:prstGeom>
          <a:gradFill flip="none" rotWithShape="1">
            <a:gsLst>
              <a:gs pos="0">
                <a:srgbClr val="C00000"/>
              </a:gs>
              <a:gs pos="51000">
                <a:srgbClr val="C00000"/>
              </a:gs>
              <a:gs pos="100000">
                <a:srgbClr val="FF6969"/>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с двумя скругленными противолежащими углами 38"/>
          <p:cNvSpPr/>
          <p:nvPr/>
        </p:nvSpPr>
        <p:spPr>
          <a:xfrm rot="1080120" flipH="1">
            <a:off x="6130987" y="4376293"/>
            <a:ext cx="1264214" cy="1172398"/>
          </a:xfrm>
          <a:prstGeom prst="round2DiagRect">
            <a:avLst>
              <a:gd name="adj1" fmla="val 44836"/>
              <a:gd name="adj2" fmla="val 0"/>
            </a:avLst>
          </a:prstGeom>
          <a:gradFill>
            <a:gsLst>
              <a:gs pos="0">
                <a:schemeClr val="accent2">
                  <a:lumMod val="75000"/>
                </a:schemeClr>
              </a:gs>
              <a:gs pos="56000">
                <a:srgbClr val="EF8D4B"/>
              </a:gs>
              <a:gs pos="100000">
                <a:srgbClr val="EB6E19"/>
              </a:gs>
            </a:gsLst>
            <a:lin ang="27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rot="19800000">
            <a:off x="5327269" y="3032704"/>
            <a:ext cx="1522120" cy="1522120"/>
          </a:xfrm>
          <a:prstGeom prst="ellipse">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3" name="Рисунок 42"/>
          <p:cNvPicPr>
            <a:picLocks noChangeAspect="1"/>
          </p:cNvPicPr>
          <p:nvPr/>
        </p:nvPicPr>
        <p:blipFill>
          <a:blip r:embed="rId3">
            <a:biLevel thresh="50000"/>
          </a:blip>
          <a:stretch>
            <a:fillRect/>
          </a:stretch>
        </p:blipFill>
        <p:spPr>
          <a:xfrm>
            <a:off x="5109649" y="2183148"/>
            <a:ext cx="606062" cy="667437"/>
          </a:xfrm>
          <a:prstGeom prst="rect">
            <a:avLst/>
          </a:prstGeom>
        </p:spPr>
      </p:pic>
      <p:pic>
        <p:nvPicPr>
          <p:cNvPr id="45" name="Рисунок 44"/>
          <p:cNvPicPr>
            <a:picLocks noChangeAspect="1"/>
          </p:cNvPicPr>
          <p:nvPr/>
        </p:nvPicPr>
        <p:blipFill>
          <a:blip r:embed="rId4">
            <a:biLevel thresh="50000"/>
          </a:blip>
          <a:stretch>
            <a:fillRect/>
          </a:stretch>
        </p:blipFill>
        <p:spPr>
          <a:xfrm>
            <a:off x="4218356" y="3431717"/>
            <a:ext cx="825759" cy="777920"/>
          </a:xfrm>
          <a:prstGeom prst="rect">
            <a:avLst/>
          </a:prstGeom>
        </p:spPr>
      </p:pic>
      <p:pic>
        <p:nvPicPr>
          <p:cNvPr id="48" name="Рисунок 47"/>
          <p:cNvPicPr>
            <a:picLocks noChangeAspect="1"/>
          </p:cNvPicPr>
          <p:nvPr/>
        </p:nvPicPr>
        <p:blipFill>
          <a:blip r:embed="rId5">
            <a:duotone>
              <a:schemeClr val="accent5">
                <a:shade val="45000"/>
                <a:satMod val="135000"/>
              </a:schemeClr>
              <a:prstClr val="white"/>
            </a:duotone>
            <a:lum bright="-40000" contrast="40000"/>
          </a:blip>
          <a:stretch>
            <a:fillRect/>
          </a:stretch>
        </p:blipFill>
        <p:spPr>
          <a:xfrm>
            <a:off x="5694848" y="3307877"/>
            <a:ext cx="833336" cy="913582"/>
          </a:xfrm>
          <a:prstGeom prst="rect">
            <a:avLst/>
          </a:prstGeom>
        </p:spPr>
      </p:pic>
      <p:pic>
        <p:nvPicPr>
          <p:cNvPr id="50" name="Рисунок 49"/>
          <p:cNvPicPr>
            <a:picLocks noChangeAspect="1"/>
          </p:cNvPicPr>
          <p:nvPr/>
        </p:nvPicPr>
        <p:blipFill>
          <a:blip r:embed="rId6">
            <a:biLevel thresh="50000"/>
          </a:blip>
          <a:stretch>
            <a:fillRect/>
          </a:stretch>
        </p:blipFill>
        <p:spPr>
          <a:xfrm>
            <a:off x="4932063" y="4648367"/>
            <a:ext cx="789150" cy="780227"/>
          </a:xfrm>
          <a:prstGeom prst="rect">
            <a:avLst/>
          </a:prstGeom>
        </p:spPr>
      </p:pic>
      <p:pic>
        <p:nvPicPr>
          <p:cNvPr id="51" name="Рисунок 50"/>
          <p:cNvPicPr>
            <a:picLocks noChangeAspect="1"/>
          </p:cNvPicPr>
          <p:nvPr/>
        </p:nvPicPr>
        <p:blipFill>
          <a:blip r:embed="rId7">
            <a:biLevel thresh="50000"/>
          </a:blip>
          <a:stretch>
            <a:fillRect/>
          </a:stretch>
        </p:blipFill>
        <p:spPr>
          <a:xfrm>
            <a:off x="6551927" y="2222116"/>
            <a:ext cx="697814" cy="739105"/>
          </a:xfrm>
          <a:prstGeom prst="rect">
            <a:avLst/>
          </a:prstGeom>
        </p:spPr>
      </p:pic>
      <p:pic>
        <p:nvPicPr>
          <p:cNvPr id="52" name="Рисунок 51"/>
          <p:cNvPicPr>
            <a:picLocks noChangeAspect="1"/>
          </p:cNvPicPr>
          <p:nvPr/>
        </p:nvPicPr>
        <p:blipFill>
          <a:blip r:embed="rId8">
            <a:biLevel thresh="50000"/>
          </a:blip>
          <a:stretch>
            <a:fillRect/>
          </a:stretch>
        </p:blipFill>
        <p:spPr>
          <a:xfrm>
            <a:off x="7234800" y="3440738"/>
            <a:ext cx="619886" cy="621265"/>
          </a:xfrm>
          <a:prstGeom prst="rect">
            <a:avLst/>
          </a:prstGeom>
        </p:spPr>
      </p:pic>
      <p:pic>
        <p:nvPicPr>
          <p:cNvPr id="53" name="Рисунок 52"/>
          <p:cNvPicPr>
            <a:picLocks noChangeAspect="1"/>
          </p:cNvPicPr>
          <p:nvPr/>
        </p:nvPicPr>
        <p:blipFill>
          <a:blip r:embed="rId9">
            <a:biLevel thresh="50000"/>
          </a:blip>
          <a:stretch>
            <a:fillRect/>
          </a:stretch>
        </p:blipFill>
        <p:spPr>
          <a:xfrm>
            <a:off x="6412290" y="4607795"/>
            <a:ext cx="692120" cy="748961"/>
          </a:xfrm>
          <a:prstGeom prst="rect">
            <a:avLst/>
          </a:prstGeom>
        </p:spPr>
      </p:pic>
    </p:spTree>
    <p:extLst>
      <p:ext uri="{BB962C8B-B14F-4D97-AF65-F5344CB8AC3E}">
        <p14:creationId xmlns:p14="http://schemas.microsoft.com/office/powerpoint/2010/main" val="255736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951906797"/>
              </p:ext>
            </p:extLst>
          </p:nvPr>
        </p:nvGraphicFramePr>
        <p:xfrm>
          <a:off x="1940560" y="231987"/>
          <a:ext cx="8036560" cy="509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extLst>
              <p:ext uri="{D42A27DB-BD31-4B8C-83A1-F6EECF244321}">
                <p14:modId xmlns:p14="http://schemas.microsoft.com/office/powerpoint/2010/main" val="3991681276"/>
              </p:ext>
            </p:extLst>
          </p:nvPr>
        </p:nvGraphicFramePr>
        <p:xfrm>
          <a:off x="182310" y="880217"/>
          <a:ext cx="11303238" cy="54265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037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2044473964"/>
              </p:ext>
            </p:extLst>
          </p:nvPr>
        </p:nvGraphicFramePr>
        <p:xfrm>
          <a:off x="2052320" y="303107"/>
          <a:ext cx="7863840" cy="824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2294349529"/>
              </p:ext>
            </p:extLst>
          </p:nvPr>
        </p:nvGraphicFramePr>
        <p:xfrm>
          <a:off x="1107440" y="1315524"/>
          <a:ext cx="9977120" cy="42269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857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2298647399"/>
              </p:ext>
            </p:extLst>
          </p:nvPr>
        </p:nvGraphicFramePr>
        <p:xfrm>
          <a:off x="2304515" y="147222"/>
          <a:ext cx="7813705" cy="664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Схема 10"/>
          <p:cNvGraphicFramePr/>
          <p:nvPr>
            <p:extLst>
              <p:ext uri="{D42A27DB-BD31-4B8C-83A1-F6EECF244321}">
                <p14:modId xmlns:p14="http://schemas.microsoft.com/office/powerpoint/2010/main" val="2547349941"/>
              </p:ext>
            </p:extLst>
          </p:nvPr>
        </p:nvGraphicFramePr>
        <p:xfrm>
          <a:off x="419456" y="1124179"/>
          <a:ext cx="11009832" cy="12041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Схема 12"/>
          <p:cNvGraphicFramePr/>
          <p:nvPr>
            <p:extLst>
              <p:ext uri="{D42A27DB-BD31-4B8C-83A1-F6EECF244321}">
                <p14:modId xmlns:p14="http://schemas.microsoft.com/office/powerpoint/2010/main" val="4081582309"/>
              </p:ext>
            </p:extLst>
          </p:nvPr>
        </p:nvGraphicFramePr>
        <p:xfrm>
          <a:off x="174172" y="2264636"/>
          <a:ext cx="11913326" cy="40142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731622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3735999339"/>
              </p:ext>
            </p:extLst>
          </p:nvPr>
        </p:nvGraphicFramePr>
        <p:xfrm>
          <a:off x="988465" y="1904618"/>
          <a:ext cx="9847602" cy="393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2313200959"/>
              </p:ext>
            </p:extLst>
          </p:nvPr>
        </p:nvGraphicFramePr>
        <p:xfrm>
          <a:off x="1860135" y="131898"/>
          <a:ext cx="8728104" cy="646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Прямоугольник 10"/>
          <p:cNvSpPr/>
          <p:nvPr/>
        </p:nvSpPr>
        <p:spPr>
          <a:xfrm>
            <a:off x="478566" y="879758"/>
            <a:ext cx="11109532" cy="923330"/>
          </a:xfrm>
          <a:prstGeom prst="rect">
            <a:avLst/>
          </a:prstGeom>
        </p:spPr>
        <p:txBody>
          <a:bodyPr wrap="square">
            <a:spAutoFit/>
          </a:bodyPr>
          <a:lstStyle/>
          <a:p>
            <a:pPr algn="ctr"/>
            <a:r>
              <a:rPr lang="uz-Cyrl-UZ" dirty="0">
                <a:ea typeface="Yu Mincho"/>
                <a:cs typeface="Times New Roman" panose="02020603050405020304" pitchFamily="18" charset="0"/>
              </a:rPr>
              <a:t>Ходимининг </a:t>
            </a:r>
            <a:r>
              <a:rPr lang="uz-Cyrl-UZ" b="1" dirty="0">
                <a:ea typeface="Yu Mincho"/>
                <a:cs typeface="Times New Roman" panose="02020603050405020304" pitchFamily="18" charset="0"/>
              </a:rPr>
              <a:t>яқин қариндошлари</a:t>
            </a:r>
            <a:r>
              <a:rPr lang="uz-Cyrl-UZ" dirty="0">
                <a:ea typeface="Yu Mincho"/>
                <a:cs typeface="Times New Roman" panose="02020603050405020304" pitchFamily="18" charset="0"/>
              </a:rPr>
              <a:t>, шунингдек, </a:t>
            </a:r>
            <a:r>
              <a:rPr lang="uz-Cyrl-UZ" b="1" dirty="0">
                <a:ea typeface="Yu Mincho"/>
                <a:cs typeface="Times New Roman" panose="02020603050405020304" pitchFamily="18" charset="0"/>
              </a:rPr>
              <a:t>юридик шахслар</a:t>
            </a:r>
            <a:r>
              <a:rPr lang="uz-Cyrl-UZ" dirty="0">
                <a:ea typeface="Yu Mincho"/>
                <a:cs typeface="Times New Roman" panose="02020603050405020304" pitchFamily="18" charset="0"/>
              </a:rPr>
              <a:t>, агар ушбу юридик шахснинг бошқарув органи раҳбари ёки аъзоси ёхуд устав фондига ходимнинг ўзи ёки унинг яқин қариндошлари эгалик қилса, давлат органи ходимига </a:t>
            </a:r>
            <a:r>
              <a:rPr lang="uz-Cyrl-UZ" b="1" dirty="0">
                <a:ea typeface="Yu Mincho"/>
                <a:cs typeface="Times New Roman" panose="02020603050405020304" pitchFamily="18" charset="0"/>
              </a:rPr>
              <a:t>алоқадор шахслар </a:t>
            </a:r>
            <a:r>
              <a:rPr lang="uz-Cyrl-UZ" dirty="0">
                <a:ea typeface="Yu Mincho"/>
                <a:cs typeface="Times New Roman" panose="02020603050405020304" pitchFamily="18" charset="0"/>
              </a:rPr>
              <a:t>ҳисобланади</a:t>
            </a:r>
            <a:endParaRPr lang="ru-RU" dirty="0">
              <a:cs typeface="Times New Roman" panose="02020603050405020304" pitchFamily="18" charset="0"/>
            </a:endParaRPr>
          </a:p>
        </p:txBody>
      </p:sp>
    </p:spTree>
    <p:extLst>
      <p:ext uri="{BB962C8B-B14F-4D97-AF65-F5344CB8AC3E}">
        <p14:creationId xmlns:p14="http://schemas.microsoft.com/office/powerpoint/2010/main" val="440028536"/>
      </p:ext>
    </p:extLst>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8720</TotalTime>
  <Words>1941</Words>
  <Application>Microsoft Office PowerPoint</Application>
  <PresentationFormat>Широкоэкранный</PresentationFormat>
  <Paragraphs>215</Paragraphs>
  <Slides>23</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23</vt:i4>
      </vt:variant>
    </vt:vector>
  </HeadingPairs>
  <TitlesOfParts>
    <vt:vector size="30" baseType="lpstr">
      <vt:lpstr>Arial</vt:lpstr>
      <vt:lpstr>Calibri</vt:lpstr>
      <vt:lpstr>Calibri Light</vt:lpstr>
      <vt:lpstr>Times New Roman</vt:lpstr>
      <vt:lpstr>Yu Mincho</vt:lpstr>
      <vt:lpstr>Ретро</vt:lpstr>
      <vt:lpstr>Метрополия</vt:lpstr>
      <vt:lpstr>Презентация PowerPoint</vt:lpstr>
      <vt:lpstr>Презентация PowerPoint</vt:lpstr>
      <vt:lpstr>Презентация PowerPoint</vt:lpstr>
      <vt:lpstr>МАНФААТЛАР ТЎҚНАШУВИ</vt:lpstr>
      <vt:lpstr>Манфаатлар тўқнашувининг кўринишлари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yd.uz сайтининг</dc:title>
  <dc:creator>AKT</dc:creator>
  <cp:lastModifiedBy>Нурматов Ганишер Абдурахманович</cp:lastModifiedBy>
  <cp:revision>1265</cp:revision>
  <cp:lastPrinted>2019-05-21T16:23:57Z</cp:lastPrinted>
  <dcterms:created xsi:type="dcterms:W3CDTF">2017-05-01T10:33:02Z</dcterms:created>
  <dcterms:modified xsi:type="dcterms:W3CDTF">2025-08-20T05:59:31Z</dcterms:modified>
</cp:coreProperties>
</file>